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17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5FDBD-80A8-42EB-9471-68CAF8F03104}" type="datetimeFigureOut">
              <a:rPr lang="nl-NL" smtClean="0"/>
              <a:pPr/>
              <a:t>23-6-2015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158C9-22FD-4B0B-B43D-11EBD5B4D1B7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5FDBD-80A8-42EB-9471-68CAF8F03104}" type="datetimeFigureOut">
              <a:rPr lang="nl-NL" smtClean="0"/>
              <a:pPr/>
              <a:t>23-6-2015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158C9-22FD-4B0B-B43D-11EBD5B4D1B7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5FDBD-80A8-42EB-9471-68CAF8F03104}" type="datetimeFigureOut">
              <a:rPr lang="nl-NL" smtClean="0"/>
              <a:pPr/>
              <a:t>23-6-2015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158C9-22FD-4B0B-B43D-11EBD5B4D1B7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5FDBD-80A8-42EB-9471-68CAF8F03104}" type="datetimeFigureOut">
              <a:rPr lang="nl-NL" smtClean="0"/>
              <a:pPr/>
              <a:t>23-6-2015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158C9-22FD-4B0B-B43D-11EBD5B4D1B7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5FDBD-80A8-42EB-9471-68CAF8F03104}" type="datetimeFigureOut">
              <a:rPr lang="nl-NL" smtClean="0"/>
              <a:pPr/>
              <a:t>23-6-2015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158C9-22FD-4B0B-B43D-11EBD5B4D1B7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5FDBD-80A8-42EB-9471-68CAF8F03104}" type="datetimeFigureOut">
              <a:rPr lang="nl-NL" smtClean="0"/>
              <a:pPr/>
              <a:t>23-6-2015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158C9-22FD-4B0B-B43D-11EBD5B4D1B7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5FDBD-80A8-42EB-9471-68CAF8F03104}" type="datetimeFigureOut">
              <a:rPr lang="nl-NL" smtClean="0"/>
              <a:pPr/>
              <a:t>23-6-2015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158C9-22FD-4B0B-B43D-11EBD5B4D1B7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5FDBD-80A8-42EB-9471-68CAF8F03104}" type="datetimeFigureOut">
              <a:rPr lang="nl-NL" smtClean="0"/>
              <a:pPr/>
              <a:t>23-6-2015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158C9-22FD-4B0B-B43D-11EBD5B4D1B7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5FDBD-80A8-42EB-9471-68CAF8F03104}" type="datetimeFigureOut">
              <a:rPr lang="nl-NL" smtClean="0"/>
              <a:pPr/>
              <a:t>23-6-2015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158C9-22FD-4B0B-B43D-11EBD5B4D1B7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5FDBD-80A8-42EB-9471-68CAF8F03104}" type="datetimeFigureOut">
              <a:rPr lang="nl-NL" smtClean="0"/>
              <a:pPr/>
              <a:t>23-6-2015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158C9-22FD-4B0B-B43D-11EBD5B4D1B7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5FDBD-80A8-42EB-9471-68CAF8F03104}" type="datetimeFigureOut">
              <a:rPr lang="nl-NL" smtClean="0"/>
              <a:pPr/>
              <a:t>23-6-2015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158C9-22FD-4B0B-B43D-11EBD5B4D1B7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5FDBD-80A8-42EB-9471-68CAF8F03104}" type="datetimeFigureOut">
              <a:rPr lang="nl-NL" smtClean="0"/>
              <a:pPr/>
              <a:t>23-6-2015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158C9-22FD-4B0B-B43D-11EBD5B4D1B7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764704"/>
            <a:ext cx="3959043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764704"/>
            <a:ext cx="3933014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106000" y="63152"/>
            <a:ext cx="4932799" cy="72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764704"/>
            <a:ext cx="3924668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764704"/>
            <a:ext cx="3965135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076967" y="19378"/>
            <a:ext cx="4989267" cy="72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097997" y="70356"/>
            <a:ext cx="4947207" cy="72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085855" y="10490"/>
            <a:ext cx="4971491" cy="72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097154" y="18050"/>
            <a:ext cx="4950492" cy="72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082225" y="43703"/>
            <a:ext cx="4978751" cy="72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099117" y="20013"/>
            <a:ext cx="4946565" cy="72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101604" y="23299"/>
            <a:ext cx="4939993" cy="72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Diavoorstelling (4:3)</PresentationFormat>
  <Paragraphs>0</Paragraphs>
  <Slides>11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2" baseType="lpstr">
      <vt:lpstr>Office-thema</vt:lpstr>
      <vt:lpstr>Dia 1</vt:lpstr>
      <vt:lpstr>Dia 2</vt:lpstr>
      <vt:lpstr>Dia 3</vt:lpstr>
      <vt:lpstr>Dia 4</vt:lpstr>
      <vt:lpstr>Dia 5</vt:lpstr>
      <vt:lpstr>Dia 6</vt:lpstr>
      <vt:lpstr>Dia 7</vt:lpstr>
      <vt:lpstr>Dia 8</vt:lpstr>
      <vt:lpstr>Dia 9</vt:lpstr>
      <vt:lpstr>Dia 10</vt:lpstr>
      <vt:lpstr>Dia 11</vt:lpstr>
    </vt:vector>
  </TitlesOfParts>
  <Company>Quote Components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Nieuwe Gebruiker</dc:creator>
  <cp:lastModifiedBy>Nieuwe Gebruiker</cp:lastModifiedBy>
  <cp:revision>6</cp:revision>
  <dcterms:created xsi:type="dcterms:W3CDTF">2015-06-23T08:34:01Z</dcterms:created>
  <dcterms:modified xsi:type="dcterms:W3CDTF">2015-06-23T10:50:57Z</dcterms:modified>
</cp:coreProperties>
</file>