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9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618E-1952-451E-8207-CBDD5E9EB252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D64-850A-4810-B667-DB62EB3EFD9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618E-1952-451E-8207-CBDD5E9EB252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D64-850A-4810-B667-DB62EB3EFD9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618E-1952-451E-8207-CBDD5E9EB252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D64-850A-4810-B667-DB62EB3EFD9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618E-1952-451E-8207-CBDD5E9EB252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D64-850A-4810-B667-DB62EB3EFD9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618E-1952-451E-8207-CBDD5E9EB252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D64-850A-4810-B667-DB62EB3EFD9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618E-1952-451E-8207-CBDD5E9EB252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D64-850A-4810-B667-DB62EB3EFD9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618E-1952-451E-8207-CBDD5E9EB252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D64-850A-4810-B667-DB62EB3EFD9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618E-1952-451E-8207-CBDD5E9EB252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D64-850A-4810-B667-DB62EB3EFD9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618E-1952-451E-8207-CBDD5E9EB252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D64-850A-4810-B667-DB62EB3EFD9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618E-1952-451E-8207-CBDD5E9EB252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D64-850A-4810-B667-DB62EB3EFD9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618E-1952-451E-8207-CBDD5E9EB252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D64-850A-4810-B667-DB62EB3EFD9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618E-1952-451E-8207-CBDD5E9EB252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E4D64-850A-4810-B667-DB62EB3EFD9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WebsiteYouTubebestanden\YouTubeMappen\Verdonk Wissekerke\D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WebsiteYouTubebestanden\YouTubeMappen\Verdonk Wissekerke\Dia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WebsiteYouTubebestanden\YouTubeMappen\Verdonk Wissekerke\Di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WebsiteYouTubebestanden\YouTubeMappen\Verdonk Wissekerke\Di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WebsiteYouTubebestanden\YouTubeMappen\Verdonk Wissekerke\Dia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euwe Gebruiker\Pictures\WebsiteYouTubebestanden\YouTubeMappen\Verdonk Wissekerke\Dia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euwe Gebruiker\Pictures\WebsiteYouTubebestanden\YouTubeMappen\Verdonk Wissekerke\Di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ieuwe Gebruiker\Pictures\WebsiteYouTubebestanden\YouTubeMappen\Verdonk Wissekerke\Dia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ieuwe Gebruiker\Pictures\WebsiteYouTubebestanden\YouTubeMappen\Verdonk Wissekerke\Dia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WebsiteYouTubebestanden\YouTubeMappen\Verdonk Wissekerke\D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WebsiteYouTubebestanden\YouTubeMappen\Verdonk Wissekerke\Di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WebsiteYouTubebestanden\YouTubeMappen\Verdonk Wissekerke\Di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WebsiteYouTubebestanden\YouTubeMappen\Verdonk Wissekerke\Di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WebsiteYouTubebestanden\YouTubeMappen\Verdonk Wissekerke\Di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WebsiteYouTubebestanden\YouTubeMappen\Verdonk Wissekerke\Di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WebsiteYouTubebestanden\YouTubeMappen\Verdonk Wissekerke\Di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WebsiteYouTubebestanden\YouTubeMappen\Verdonk Wissekerke\Di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Diavoorstelling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</vt:vector>
  </TitlesOfParts>
  <Company>Quote Components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Nieuwe Gebruiker</dc:creator>
  <cp:lastModifiedBy>Nieuwe Gebruiker</cp:lastModifiedBy>
  <cp:revision>2</cp:revision>
  <dcterms:created xsi:type="dcterms:W3CDTF">2017-01-10T17:48:38Z</dcterms:created>
  <dcterms:modified xsi:type="dcterms:W3CDTF">2017-01-10T18:07:48Z</dcterms:modified>
</cp:coreProperties>
</file>