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D1E77-E69A-4172-A5DE-C4C95AC7D174}" type="datetimeFigureOut">
              <a:rPr lang="nl-NL" smtClean="0"/>
              <a:t>7-5-2016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97372-AC6E-469A-9DC1-DD2FF76ED082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Genealogie Donkers – Verdonk</a:t>
            </a:r>
            <a:br>
              <a:rPr lang="nl-NL" dirty="0" smtClean="0"/>
            </a:br>
            <a:r>
              <a:rPr lang="nl-NL" dirty="0" smtClean="0"/>
              <a:t>te Breda.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Een kleine genealogie die aanvangt met een geboorte circa 1690. De eerste twee generaties met de naam Donkers. In de 3e generaties  krijgt Adriaan, 1751-1823 de naam Verdonk. Dat blijft zo tot heden in de 10</a:t>
            </a:r>
            <a:r>
              <a:rPr lang="nl-NL" baseline="30000" dirty="0" smtClean="0"/>
              <a:t>e</a:t>
            </a:r>
            <a:r>
              <a:rPr lang="nl-NL" dirty="0" smtClean="0"/>
              <a:t> generatie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WouwBreda\point gereed\SusannaAnnaVnk&amp;FamWassi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79"/>
            <a:ext cx="6840760" cy="5544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WouwBreda\point gereed\RobVnk1936-19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89064"/>
            <a:ext cx="3888432" cy="6108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WouwBreda\point gereed\GebRobGerCornVnck19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124744"/>
            <a:ext cx="7181059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WouwBreda\point gereed\RieVnk1909-2001TafeltjeDek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21497"/>
            <a:ext cx="5976664" cy="4479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angepas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45</Words>
  <Application>Microsoft Office PowerPoint</Application>
  <PresentationFormat>Diavoorstelling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Stroom</vt:lpstr>
      <vt:lpstr>Genealogie Donkers – Verdonk te Breda.</vt:lpstr>
      <vt:lpstr>Dia 2</vt:lpstr>
      <vt:lpstr>Dia 3</vt:lpstr>
      <vt:lpstr>Dia 4</vt:lpstr>
      <vt:lpstr>Dia 5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Nieuwe Gebruiker</dc:creator>
  <cp:lastModifiedBy>Nieuwe Gebruiker</cp:lastModifiedBy>
  <cp:revision>3</cp:revision>
  <dcterms:created xsi:type="dcterms:W3CDTF">2016-05-07T09:06:59Z</dcterms:created>
  <dcterms:modified xsi:type="dcterms:W3CDTF">2016-05-07T09:31:56Z</dcterms:modified>
</cp:coreProperties>
</file>