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879CCE-43D0-4B2B-BE1B-EF2DBD16271F}" type="datetimeFigureOut">
              <a:rPr lang="nl-NL" smtClean="0"/>
              <a:t>11-5-2016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F6FF7D-2B07-462A-B905-08887F2B3D7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Genealogie Verdonck te Roosendaal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Een genealogie die aanvang met  het echtpaar Adriaan Cornelis Verdonck en Barbara Jansen. Uit dit huwelijk zijn in de periode 1606-1623 te Roosendaal 8 kinderen geboren. Opvallend in deze genealogie is dat de c in de naam behouden bleef tot in de 21</a:t>
            </a:r>
            <a:r>
              <a:rPr lang="nl-NL" baseline="30000" dirty="0" smtClean="0"/>
              <a:t>e</a:t>
            </a:r>
            <a:r>
              <a:rPr lang="nl-NL" dirty="0" smtClean="0"/>
              <a:t> eeuw.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ieuwe Gebruiker\Pictures\Genealogie\AlleGenealogieën\Roosendaal\PowerPointGereed\JacMarVnck&amp;AdrVeek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5579268" cy="6286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Nieuwe Gebruiker\Pictures\Genealogie\AlleGenealogieën\Roosendaal\PowerPointGereed\JanVnck&amp;JoEl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31526"/>
            <a:ext cx="4608512" cy="605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ieuwe Gebruiker\Pictures\Genealogie\AlleGenealogieën\Roosendaal\PowerPointGereed\JohCathVnck&amp;AdrCornHellem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97877"/>
            <a:ext cx="4680521" cy="6055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Nieuwe Gebruiker\Pictures\Genealogie\AlleGenealogieën\Roosendaal\PowerPointGereed\JohGVnck&amp;PetrsJTa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60648"/>
            <a:ext cx="4176464" cy="6283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Nieuwe Gebruiker\Pictures\Genealogie\AlleGenealogieën\Roosendaal\PowerPointGereed\MarianneVnck1957-19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2212" y="325575"/>
            <a:ext cx="4342036" cy="6199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Nieuwe Gebruiker\Pictures\Genealogie\AlleGenealogieën\Roosendaal\PowerPointGereed\MariaVnck&amp;WilhMarië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4405913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ieuwe Gebruiker\Pictures\Genealogie\AlleGenealogieën\Roosendaal\PowerPointGereed\MarinusVnck&amp;Adr.Mar.v.d.Br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256583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ieuwe Gebruiker\Pictures\Genealogie\AlleGenealogieën\Roosendaal\PowerPointGereed\stadswapenRd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80662"/>
            <a:ext cx="7772907" cy="5181938"/>
          </a:xfrm>
          <a:prstGeom prst="rect">
            <a:avLst/>
          </a:prstGeom>
          <a:noFill/>
        </p:spPr>
      </p:pic>
      <p:sp>
        <p:nvSpPr>
          <p:cNvPr id="3" name="Liggende oorkonde 2"/>
          <p:cNvSpPr/>
          <p:nvPr/>
        </p:nvSpPr>
        <p:spPr>
          <a:xfrm>
            <a:off x="899592" y="5517232"/>
            <a:ext cx="727280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Het stadswapen van Roosendaal.</a:t>
            </a:r>
            <a:br>
              <a:rPr lang="nl-NL" dirty="0" smtClean="0"/>
            </a:br>
            <a:r>
              <a:rPr lang="nl-NL" dirty="0" smtClean="0"/>
              <a:t>Oudste vermelding van de naam Roosendaal is in 1157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euwe Gebruiker\Pictures\Genealogie\AlleGenealogieën\Roosendaal\PowerPointGereed\AdrJohVnck&amp;AnthJongenel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3848"/>
            <a:ext cx="4680520" cy="634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ieuwe Gebruiker\Pictures\Genealogie\AlleGenealogieën\Roosendaal\PowerPointGereed\JohJacVck&amp;BarbVoe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69888"/>
            <a:ext cx="4407867" cy="6079100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5940152" y="1916832"/>
            <a:ext cx="273630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Johannes Jacobus Verdonck 1952-2002</a:t>
            </a:r>
          </a:p>
          <a:p>
            <a:pPr algn="ctr"/>
            <a:r>
              <a:rPr lang="nl-NL" dirty="0" smtClean="0"/>
              <a:t>En</a:t>
            </a:r>
          </a:p>
          <a:p>
            <a:pPr algn="ctr"/>
            <a:r>
              <a:rPr lang="nl-NL" dirty="0" smtClean="0"/>
              <a:t>Johanna Barbara Voeten</a:t>
            </a:r>
          </a:p>
          <a:p>
            <a:pPr algn="ctr"/>
            <a:r>
              <a:rPr lang="nl-NL" dirty="0" smtClean="0"/>
              <a:t>1955 - 1991 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ieuwe Gebruiker\Pictures\Genealogie\AlleGenealogieën\Roosendaal\PowerPointGereed\Buijs&amp;Verdon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5832648" cy="6088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ieuwe Gebruiker\Pictures\Genealogie\AlleGenealogieën\Roosendaal\PowerPointGereed\CathJVnck&amp;AdrvL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004888"/>
            <a:ext cx="4176464" cy="5232424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5868144" y="1772816"/>
            <a:ext cx="2664296" cy="3240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Catharina Johanna Verdonck 1912-1970</a:t>
            </a:r>
            <a:br>
              <a:rPr lang="nl-NL" dirty="0" smtClean="0"/>
            </a:br>
            <a:endParaRPr lang="nl-NL" dirty="0" smtClean="0"/>
          </a:p>
          <a:p>
            <a:pPr algn="ctr"/>
            <a:r>
              <a:rPr lang="nl-NL" dirty="0" smtClean="0"/>
              <a:t>Trouwden  30-8-1935 te Roosendaal . met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Adrianus  van Loon</a:t>
            </a:r>
            <a:br>
              <a:rPr lang="nl-NL" dirty="0" smtClean="0"/>
            </a:br>
            <a:r>
              <a:rPr lang="nl-NL" dirty="0" smtClean="0"/>
              <a:t>geboren 9-2-1907 te Roosendaal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Nieuwe Gebruiker\Pictures\Genealogie\AlleGenealogieën\Roosendaal\PowerPointGereed\GerdVnck&amp;ElisabUitd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404664"/>
            <a:ext cx="4104456" cy="6048671"/>
          </a:xfrm>
          <a:prstGeom prst="rect">
            <a:avLst/>
          </a:prstGeom>
          <a:noFill/>
        </p:spPr>
      </p:pic>
      <p:sp>
        <p:nvSpPr>
          <p:cNvPr id="5" name="Afgeronde rechthoek 4"/>
          <p:cNvSpPr/>
          <p:nvPr/>
        </p:nvSpPr>
        <p:spPr>
          <a:xfrm>
            <a:off x="5724128" y="1628800"/>
            <a:ext cx="302433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Gerardus Verdonck</a:t>
            </a:r>
            <a:br>
              <a:rPr lang="nl-NL" dirty="0" smtClean="0"/>
            </a:br>
            <a:r>
              <a:rPr lang="nl-NL" dirty="0" smtClean="0"/>
              <a:t>1884 – 1941 en</a:t>
            </a:r>
          </a:p>
          <a:p>
            <a:pPr algn="ctr"/>
            <a:r>
              <a:rPr lang="nl-NL" dirty="0" smtClean="0"/>
              <a:t>Elizabeth Uitdewillegen</a:t>
            </a:r>
            <a:br>
              <a:rPr lang="nl-NL" dirty="0" smtClean="0"/>
            </a:br>
            <a:r>
              <a:rPr lang="nl-NL" dirty="0" smtClean="0"/>
              <a:t>1884 -  1965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Nieuwe Gebruiker\Pictures\Genealogie\AlleGenealogieën\Roosendaal\PowerPointGereed\GerGodfVnck&amp;JCdGra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327" y="476672"/>
            <a:ext cx="3716649" cy="5616624"/>
          </a:xfrm>
          <a:prstGeom prst="rect">
            <a:avLst/>
          </a:prstGeom>
          <a:noFill/>
        </p:spPr>
      </p:pic>
      <p:sp>
        <p:nvSpPr>
          <p:cNvPr id="3" name="Afgeronde rechthoek 2"/>
          <p:cNvSpPr/>
          <p:nvPr/>
        </p:nvSpPr>
        <p:spPr>
          <a:xfrm>
            <a:off x="4860032" y="1340768"/>
            <a:ext cx="3744416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Gerardus Godefridus Verdonck</a:t>
            </a:r>
            <a:br>
              <a:rPr lang="nl-NL" dirty="0" smtClean="0"/>
            </a:br>
            <a:r>
              <a:rPr lang="nl-NL" dirty="0" smtClean="0"/>
              <a:t>1923 – 1978</a:t>
            </a:r>
            <a:br>
              <a:rPr lang="nl-NL" dirty="0" smtClean="0"/>
            </a:br>
            <a:r>
              <a:rPr lang="nl-NL" dirty="0" smtClean="0"/>
              <a:t>24-5-1951 te Wouw met</a:t>
            </a:r>
            <a:br>
              <a:rPr lang="nl-NL" dirty="0" smtClean="0"/>
            </a:br>
            <a:r>
              <a:rPr lang="nl-NL" dirty="0" smtClean="0"/>
              <a:t>Jacoba Cornelia de Graaf</a:t>
            </a:r>
            <a:br>
              <a:rPr lang="nl-NL" dirty="0" smtClean="0"/>
            </a:br>
            <a:r>
              <a:rPr lang="nl-NL" dirty="0" smtClean="0"/>
              <a:t>1927 - 2007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ieuwe Gebruiker\Pictures\Genealogie\AlleGenealogieën\Roosendaal\PowerPointGereed\GodefrVnck&amp;AE Hellem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6626012" cy="5801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angepas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</TotalTime>
  <Words>76</Words>
  <Application>Microsoft Office PowerPoint</Application>
  <PresentationFormat>Diavoorstelling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Aspect</vt:lpstr>
      <vt:lpstr>Genealogie Verdonck te Roosendaal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</vt:vector>
  </TitlesOfParts>
  <Company>Quote Components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Genealogie Verdonck te Roosendaal</dc:title>
  <dc:creator>Nieuwe Gebruiker</dc:creator>
  <cp:lastModifiedBy>Nieuwe Gebruiker</cp:lastModifiedBy>
  <cp:revision>8</cp:revision>
  <dcterms:created xsi:type="dcterms:W3CDTF">2016-05-11T16:21:30Z</dcterms:created>
  <dcterms:modified xsi:type="dcterms:W3CDTF">2016-05-11T17:12:41Z</dcterms:modified>
</cp:coreProperties>
</file>