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337" r:id="rId10"/>
    <p:sldId id="338" r:id="rId11"/>
    <p:sldId id="339" r:id="rId12"/>
    <p:sldId id="340" r:id="rId13"/>
    <p:sldId id="268" r:id="rId14"/>
    <p:sldId id="269" r:id="rId15"/>
    <p:sldId id="270" r:id="rId16"/>
    <p:sldId id="271" r:id="rId17"/>
    <p:sldId id="275" r:id="rId18"/>
    <p:sldId id="272" r:id="rId19"/>
    <p:sldId id="342" r:id="rId20"/>
    <p:sldId id="273" r:id="rId21"/>
    <p:sldId id="345" r:id="rId22"/>
    <p:sldId id="274" r:id="rId23"/>
    <p:sldId id="343" r:id="rId24"/>
    <p:sldId id="344" r:id="rId25"/>
    <p:sldId id="346" r:id="rId26"/>
    <p:sldId id="281" r:id="rId27"/>
    <p:sldId id="317" r:id="rId28"/>
    <p:sldId id="318" r:id="rId29"/>
    <p:sldId id="333" r:id="rId30"/>
    <p:sldId id="276" r:id="rId31"/>
    <p:sldId id="285" r:id="rId32"/>
    <p:sldId id="277" r:id="rId33"/>
    <p:sldId id="284" r:id="rId34"/>
    <p:sldId id="298" r:id="rId35"/>
    <p:sldId id="278" r:id="rId36"/>
    <p:sldId id="279" r:id="rId37"/>
    <p:sldId id="280" r:id="rId38"/>
    <p:sldId id="334" r:id="rId39"/>
    <p:sldId id="335" r:id="rId40"/>
    <p:sldId id="299" r:id="rId41"/>
    <p:sldId id="293" r:id="rId42"/>
    <p:sldId id="315" r:id="rId43"/>
    <p:sldId id="316" r:id="rId44"/>
    <p:sldId id="282" r:id="rId45"/>
    <p:sldId id="283" r:id="rId46"/>
    <p:sldId id="286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287" r:id="rId56"/>
    <p:sldId id="288" r:id="rId57"/>
    <p:sldId id="308" r:id="rId58"/>
    <p:sldId id="313" r:id="rId59"/>
    <p:sldId id="314" r:id="rId60"/>
    <p:sldId id="336" r:id="rId61"/>
    <p:sldId id="309" r:id="rId62"/>
    <p:sldId id="310" r:id="rId63"/>
    <p:sldId id="289" r:id="rId64"/>
    <p:sldId id="290" r:id="rId65"/>
    <p:sldId id="291" r:id="rId66"/>
    <p:sldId id="311" r:id="rId67"/>
    <p:sldId id="312" r:id="rId68"/>
    <p:sldId id="292" r:id="rId69"/>
    <p:sldId id="294" r:id="rId70"/>
    <p:sldId id="295" r:id="rId71"/>
    <p:sldId id="332" r:id="rId72"/>
    <p:sldId id="297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5" autoAdjust="0"/>
    <p:restoredTop sz="94643" autoAdjust="0"/>
  </p:normalViewPr>
  <p:slideViewPr>
    <p:cSldViewPr>
      <p:cViewPr varScale="1">
        <p:scale>
          <a:sx n="72" d="100"/>
          <a:sy n="72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met één afgeknipte en afgeronde hoek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hoekige driehoe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Vrije v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rije v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FD36A2-7CDD-4111-8B26-20816C448C2F}" type="datetimeFigureOut">
              <a:rPr lang="nl-NL" smtClean="0"/>
              <a:pPr/>
              <a:t>14-2-2022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47D78C-9C41-4D8F-AEDF-DEF9DC2F6F2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2" name="Groe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Zaanstad genealogie Verdonk.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Een genealogie die vermoedelijk als oudste plaats van herkomst een gebied in Vlaanderen heeft, tegen de Nederlandse grens en bekend is onder de naam </a:t>
            </a:r>
            <a:br>
              <a:rPr lang="nl-NL" dirty="0"/>
            </a:br>
            <a:r>
              <a:rPr lang="nl-NL" dirty="0"/>
              <a:t>De Merode.</a:t>
            </a:r>
            <a:br>
              <a:rPr lang="nl-NL" dirty="0"/>
            </a:br>
            <a:r>
              <a:rPr lang="nl-NL" dirty="0"/>
              <a:t>Uit de Zaanstreek zijn de mensen uit deze genealogie over heel Nederland verspreid. Ook vertrokken ze naar de emigratie landen: </a:t>
            </a:r>
          </a:p>
          <a:p>
            <a:r>
              <a:rPr lang="nl-NL" dirty="0"/>
              <a:t>Canada, de USA, Australië en Nieuw Zeeland.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Morgenwij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298765"/>
            <a:ext cx="7371390" cy="5969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euwe Gebruiker\Pictures\Genealogie\AlleGenealogieën\Zaantak\PPoinGereed\ZilvJu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038600" cy="6257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ieuwe Gebruiker\Pictures\Genealogie\AlleGenealogieën\Zaantak\PPoinGereed\ZilvJu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3384376" cy="6400800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4932040" y="3717032"/>
            <a:ext cx="3600400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Willem Verdonk</a:t>
            </a:r>
          </a:p>
          <a:p>
            <a:pPr algn="ctr"/>
            <a:r>
              <a:rPr lang="nl-NL" dirty="0"/>
              <a:t>26-2-1890 - 15-2-1960</a:t>
            </a:r>
          </a:p>
          <a:p>
            <a:pPr algn="ctr"/>
            <a:r>
              <a:rPr lang="nl-NL" dirty="0"/>
              <a:t>Trouwt 11-9-1913</a:t>
            </a:r>
          </a:p>
          <a:p>
            <a:pPr algn="ctr"/>
            <a:r>
              <a:rPr lang="nl-NL" dirty="0"/>
              <a:t>Grietje Alberdina Spaan</a:t>
            </a:r>
          </a:p>
          <a:p>
            <a:pPr algn="ctr"/>
            <a:r>
              <a:rPr lang="nl-NL" dirty="0"/>
              <a:t>8-3-1892 – 3-11-1977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ieuwe Gebruiker\Pictures\Genealogie\AlleGenealogieën\Zaantak\Piet Verdo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473" y="634246"/>
            <a:ext cx="7439935" cy="5671788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>
          <a:xfrm>
            <a:off x="683568" y="5229200"/>
            <a:ext cx="75608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Pieter Pietersz Verdonck circa 1593 bekend als de Woesteling van Haarlem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en Piet Verdonk  1930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ieuwe Gebruiker\Pictures\Genealogie\AlleGenealogieën\Zaantak\De Plu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811" y="432634"/>
            <a:ext cx="4470760" cy="6092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ieuwe Gebruiker\Pictures\Genealogie\AlleGenealogieën\Zaantak\Piet Vdnk1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960440" cy="6390711"/>
          </a:xfrm>
          <a:prstGeom prst="rect">
            <a:avLst/>
          </a:prstGeom>
          <a:noFill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B3C896B-78B9-4050-A21B-DB4DE7B41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47" y="116632"/>
            <a:ext cx="3816422" cy="5276088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62F93547-0865-47A3-808C-6725A5E18AB4}"/>
              </a:ext>
            </a:extLst>
          </p:cNvPr>
          <p:cNvSpPr/>
          <p:nvPr/>
        </p:nvSpPr>
        <p:spPr>
          <a:xfrm>
            <a:off x="4987147" y="5661248"/>
            <a:ext cx="38164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Jannetje de Ruyter  1877-1942</a:t>
            </a:r>
            <a:br>
              <a:rPr lang="nl-NL" dirty="0"/>
            </a:br>
            <a:r>
              <a:rPr lang="nl-NL" dirty="0"/>
              <a:t>Trouwde 1900 met de man hier naast Pieter Verdonk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ieuwe Gebruiker\Pictures\Genealogie\AlleGenealogieën\Zaantak\TofGere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166100" cy="5940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Nieuwe Gebruiker\Pictures\Genealogie\AlleGenealogieën\Zaantak\PPoinGereed\GrietjeVnk19j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2481659" cy="5477809"/>
          </a:xfrm>
          <a:prstGeom prst="rect">
            <a:avLst/>
          </a:prstGeom>
          <a:noFill/>
        </p:spPr>
      </p:pic>
      <p:pic>
        <p:nvPicPr>
          <p:cNvPr id="12293" name="Picture 5" descr="C:\Users\Nieuwe Gebruiker\Pictures\Genealogie\AlleGenealogieën\Zaantak\PPoinGereed\GrietjeVnk1895-1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102993" cy="5945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ieuwe Gebruiker\Pictures\Genealogie\AlleGenealogieën\Zaantak\PPoinGereed\ElisabethVnk1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5342711" cy="5184576"/>
          </a:xfrm>
          <a:prstGeom prst="rect">
            <a:avLst/>
          </a:prstGeo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ABA34DE-393F-4358-9BCC-0C6E6EF5FCD3}"/>
              </a:ext>
            </a:extLst>
          </p:cNvPr>
          <p:cNvSpPr txBox="1"/>
          <p:nvPr/>
        </p:nvSpPr>
        <p:spPr>
          <a:xfrm>
            <a:off x="6372200" y="2564904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Hieronder nog twee foto’s van Elisabeth gemaakte tijdens een interview in 1985. Zij woonde toen op de Prinsengracht in Amsterdam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2FA66E7-0D5F-409F-AF1B-FAAF8F986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3897"/>
            <a:ext cx="4631436" cy="31821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E5DC21B-6AB0-49F9-BBB8-7E6C290D5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57713"/>
            <a:ext cx="4645152" cy="3209544"/>
          </a:xfrm>
          <a:prstGeom prst="rect">
            <a:avLst/>
          </a:prstGeom>
        </p:spPr>
      </p:pic>
      <p:sp>
        <p:nvSpPr>
          <p:cNvPr id="6" name="Hart 5">
            <a:extLst>
              <a:ext uri="{FF2B5EF4-FFF2-40B4-BE49-F238E27FC236}">
                <a16:creationId xmlns:a16="http://schemas.microsoft.com/office/drawing/2014/main" id="{D72788EA-320A-4574-9C5B-534B576AFB50}"/>
              </a:ext>
            </a:extLst>
          </p:cNvPr>
          <p:cNvSpPr/>
          <p:nvPr/>
        </p:nvSpPr>
        <p:spPr>
          <a:xfrm>
            <a:off x="683568" y="3861048"/>
            <a:ext cx="2808312" cy="244827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Elisabeth Verdonk in 1985</a:t>
            </a:r>
          </a:p>
        </p:txBody>
      </p:sp>
    </p:spTree>
    <p:extLst>
      <p:ext uri="{BB962C8B-B14F-4D97-AF65-F5344CB8AC3E}">
        <p14:creationId xmlns:p14="http://schemas.microsoft.com/office/powerpoint/2010/main" val="181797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CornVnk&amp;AEsse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1"/>
            <a:ext cx="7468340" cy="5089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ieuwe Gebruiker\Pictures\Genealogie\AlleGenealogieën\Zaantak\PPoinGereed\Gerardus Verdonk1896-1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3751325" cy="5616624"/>
          </a:xfrm>
          <a:prstGeom prst="rect">
            <a:avLst/>
          </a:prstGeom>
          <a:noFill/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8939C2E2-D8C8-4FF7-BC8C-6CA8312D1803}"/>
              </a:ext>
            </a:extLst>
          </p:cNvPr>
          <p:cNvSpPr/>
          <p:nvPr/>
        </p:nvSpPr>
        <p:spPr>
          <a:xfrm>
            <a:off x="395536" y="2132856"/>
            <a:ext cx="288032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Zie ook de volgende foto Gerrit in militaire dienst in 1917 te Veere.</a:t>
            </a:r>
            <a:br>
              <a:rPr lang="nl-NL" dirty="0"/>
            </a:br>
            <a:r>
              <a:rPr lang="nl-NL" dirty="0"/>
              <a:t>Gerrit staat achteraan rechts.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E5AA53-D18C-4490-9E61-0A1C419F6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9288"/>
            <a:ext cx="7992887" cy="59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3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5BFDB1-42A9-4D77-A456-928CEAD1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3" y="404664"/>
            <a:ext cx="7421793" cy="4941176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7118DA04-1E35-447E-A807-1C1B149FC63A}"/>
              </a:ext>
            </a:extLst>
          </p:cNvPr>
          <p:cNvSpPr/>
          <p:nvPr/>
        </p:nvSpPr>
        <p:spPr>
          <a:xfrm>
            <a:off x="395536" y="5521718"/>
            <a:ext cx="849694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Rechts vader Gerardus Verdonk 1896-1971 en moeder Clasina Weelagen 1898-1978 met de kinderen Annie  1925-1999 en Piet 1932-2001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88CA9C8-9973-4A5F-AFF1-2690AF440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3886200" cy="5904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F4E2B9-6B11-4E5A-952B-AB7BE53BD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66" y="303287"/>
            <a:ext cx="4219819" cy="5790009"/>
          </a:xfrm>
          <a:prstGeom prst="rect">
            <a:avLst/>
          </a:prstGeom>
        </p:spPr>
      </p:pic>
      <p:sp>
        <p:nvSpPr>
          <p:cNvPr id="8" name="Stroomdiagram: Scheidingslijn 7">
            <a:extLst>
              <a:ext uri="{FF2B5EF4-FFF2-40B4-BE49-F238E27FC236}">
                <a16:creationId xmlns:a16="http://schemas.microsoft.com/office/drawing/2014/main" id="{BB1ADFAD-3F73-4AE5-868A-646B0F15A989}"/>
              </a:ext>
            </a:extLst>
          </p:cNvPr>
          <p:cNvSpPr/>
          <p:nvPr/>
        </p:nvSpPr>
        <p:spPr>
          <a:xfrm>
            <a:off x="251520" y="6237312"/>
            <a:ext cx="8568952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Foto 1947, links Annie1925-1999. Rechts Clasina Weelage 1898-1978</a:t>
            </a:r>
          </a:p>
        </p:txBody>
      </p:sp>
    </p:spTree>
    <p:extLst>
      <p:ext uri="{BB962C8B-B14F-4D97-AF65-F5344CB8AC3E}">
        <p14:creationId xmlns:p14="http://schemas.microsoft.com/office/powerpoint/2010/main" val="77452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F9DE88-40E0-446E-9142-4B593DC8F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6" y="404664"/>
            <a:ext cx="7822668" cy="5256584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EB36EE0B-3030-4360-99CC-A92BFB202A10}"/>
              </a:ext>
            </a:extLst>
          </p:cNvPr>
          <p:cNvSpPr/>
          <p:nvPr/>
        </p:nvSpPr>
        <p:spPr>
          <a:xfrm>
            <a:off x="1619672" y="5805264"/>
            <a:ext cx="633670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Melkbussen onderhoud moeder Verdonk - Weelage met dochter Annie.</a:t>
            </a:r>
          </a:p>
        </p:txBody>
      </p:sp>
    </p:spTree>
    <p:extLst>
      <p:ext uri="{BB962C8B-B14F-4D97-AF65-F5344CB8AC3E}">
        <p14:creationId xmlns:p14="http://schemas.microsoft.com/office/powerpoint/2010/main" val="3971687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C2963B-61AD-45BB-BA61-DAE3DB530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0" y="476672"/>
            <a:ext cx="8305280" cy="5400600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EF279C3C-C121-4ED3-8F67-6F988E2EDEB9}"/>
              </a:ext>
            </a:extLst>
          </p:cNvPr>
          <p:cNvSpPr/>
          <p:nvPr/>
        </p:nvSpPr>
        <p:spPr>
          <a:xfrm>
            <a:off x="419360" y="6118144"/>
            <a:ext cx="8305280" cy="526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Vader Gerardus Verdonck met dochter Afra. De melkboer kwam nog langs de deur</a:t>
            </a:r>
          </a:p>
        </p:txBody>
      </p:sp>
    </p:spTree>
    <p:extLst>
      <p:ext uri="{BB962C8B-B14F-4D97-AF65-F5344CB8AC3E}">
        <p14:creationId xmlns:p14="http://schemas.microsoft.com/office/powerpoint/2010/main" val="4218422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ieuwe Gebruiker\Pictures\Genealogie\AlleGenealogieën\Zaantak\PPoinGereed\GerritVnkDocht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581177" cy="6397264"/>
          </a:xfrm>
          <a:prstGeom prst="rect">
            <a:avLst/>
          </a:prstGeom>
          <a:noFill/>
        </p:spPr>
      </p:pic>
      <p:pic>
        <p:nvPicPr>
          <p:cNvPr id="16387" name="Picture 3" descr="C:\Users\Nieuwe Gebruiker\Pictures\Genealogie\AlleGenealogieën\Zaantak\PPoinGereed\Monument40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08720"/>
            <a:ext cx="4665228" cy="4608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GerrritVerdonk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4676775" cy="6368752"/>
          </a:xfrm>
          <a:prstGeom prst="rect">
            <a:avLst/>
          </a:prstGeom>
          <a:noFill/>
        </p:spPr>
      </p:pic>
      <p:sp>
        <p:nvSpPr>
          <p:cNvPr id="3" name="Ovaal 2"/>
          <p:cNvSpPr/>
          <p:nvPr/>
        </p:nvSpPr>
        <p:spPr>
          <a:xfrm>
            <a:off x="6516216" y="1556792"/>
            <a:ext cx="2232248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Deze en volgende dia</a:t>
            </a:r>
          </a:p>
          <a:p>
            <a:pPr algn="ctr"/>
            <a:r>
              <a:rPr lang="nl-NL" dirty="0"/>
              <a:t>Betreffen</a:t>
            </a:r>
            <a:br>
              <a:rPr lang="nl-NL" dirty="0"/>
            </a:br>
            <a:r>
              <a:rPr lang="nl-NL" dirty="0"/>
              <a:t>Gerrit in de boot met kleinkind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GerritVerdon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32656"/>
            <a:ext cx="4667250" cy="6287219"/>
          </a:xfrm>
          <a:prstGeom prst="rect">
            <a:avLst/>
          </a:prstGeom>
          <a:noFill/>
        </p:spPr>
      </p:pic>
      <p:sp>
        <p:nvSpPr>
          <p:cNvPr id="3" name="Ovaal 2"/>
          <p:cNvSpPr/>
          <p:nvPr/>
        </p:nvSpPr>
        <p:spPr>
          <a:xfrm>
            <a:off x="467544" y="2276872"/>
            <a:ext cx="2520280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Voor achtergrond informatie zie in de genealogie</a:t>
            </a:r>
          </a:p>
          <a:p>
            <a:pPr algn="ctr"/>
            <a:r>
              <a:rPr lang="nl-NL" dirty="0"/>
              <a:t>bij Gerrit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ZuidAfrikaZaanse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560840" cy="4681673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971600" y="5301208"/>
            <a:ext cx="7560840" cy="1274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Van Li.-Re: Willem N. Verdonk  &amp; Echtgenote F. Schoenmaker, Albertina D. Verdonk&amp; Echtgenoot George Phillip Christie en Willy Verdonk die  met haar man Piet Verdonk  in Zuid Afrika op bezoek was  in 1991.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AntVnk1871&amp;JacKok1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4121371" cy="5760640"/>
          </a:xfrm>
          <a:prstGeom prst="rect">
            <a:avLst/>
          </a:prstGeom>
          <a:noFill/>
        </p:spPr>
      </p:pic>
      <p:sp>
        <p:nvSpPr>
          <p:cNvPr id="5" name="Afgeronde rechthoek 4"/>
          <p:cNvSpPr/>
          <p:nvPr/>
        </p:nvSpPr>
        <p:spPr>
          <a:xfrm>
            <a:off x="6084168" y="1340768"/>
            <a:ext cx="2160240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Antje Verdonk</a:t>
            </a:r>
          </a:p>
          <a:p>
            <a:pPr algn="ctr"/>
            <a:r>
              <a:rPr lang="nl-NL" dirty="0"/>
              <a:t>1871-1966</a:t>
            </a:r>
          </a:p>
          <a:p>
            <a:pPr algn="ctr"/>
            <a:r>
              <a:rPr lang="nl-NL" dirty="0"/>
              <a:t>Getrouwd 1874 met</a:t>
            </a:r>
            <a:br>
              <a:rPr lang="nl-NL" dirty="0"/>
            </a:br>
            <a:r>
              <a:rPr lang="nl-NL" dirty="0"/>
              <a:t>Jacob Kok</a:t>
            </a:r>
            <a:br>
              <a:rPr lang="nl-NL" dirty="0"/>
            </a:br>
            <a:r>
              <a:rPr lang="nl-NL" dirty="0"/>
              <a:t>1873-1926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ieuwe Gebruiker\Pictures\Genealogie\AlleGenealogieën\Zaantak\PPoinGereed\KinderenKlaasv&amp;Antj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95300"/>
            <a:ext cx="7321624" cy="5760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Nieuwe Gebruiker\Pictures\Genealogie\AlleGenealogieën\Zaantak\PPoinGereed\VerdK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238625" cy="5972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ieuwe Gebruiker\Pictures\Genealogie\AlleGenealogieën\Zaantak\PPoinGereed\KindvanAagtjeVnkGetrK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3707904" cy="5391910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5220072" y="1196752"/>
            <a:ext cx="2880320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Rie, rechts en Ans Kaper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dochters van 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Aagtje Verdonk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1885/1925</a:t>
            </a:r>
          </a:p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Trouwde 1906 met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 Nicolaas C. Kaper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1882/1961</a:t>
            </a:r>
          </a:p>
          <a:p>
            <a:pPr algn="ctr"/>
            <a:endParaRPr lang="nl-N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ieuwe Gebruiker\Pictures\Genealogie\AlleGenealogieën\Zaantak\PPoinGereed\TitiaVnkGtrCornDoves&amp;k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4319017" cy="6014771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6084168" y="1844824"/>
            <a:ext cx="237626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Titia Verdonk</a:t>
            </a:r>
            <a:b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1880-1973</a:t>
            </a:r>
            <a:b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tr. 1905 Zaandijk</a:t>
            </a:r>
            <a:b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Cornelis Doves</a:t>
            </a:r>
            <a:b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1886-1974</a:t>
            </a:r>
            <a:br>
              <a:rPr lang="en-US" dirty="0"/>
            </a:br>
            <a:br>
              <a:rPr lang="en-US" dirty="0"/>
            </a:br>
            <a:endParaRPr lang="nl-N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TitiaDoverVerdonkCornDo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71512"/>
            <a:ext cx="4824536" cy="57098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ieuwe Gebruiker\Pictures\Genealogie\AlleGenealogieën\Zaantak\PPoinGereed\NicLeendrVnk&amp;Gez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1900" y="985838"/>
            <a:ext cx="6724476" cy="4825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ieuwe Gebruiker\Pictures\Genealogie\AlleGenealogieën\Zaantak\PPoinGereed\NicLeendV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50" y="544513"/>
            <a:ext cx="4979314" cy="4180631"/>
          </a:xfrm>
          <a:prstGeom prst="rect">
            <a:avLst/>
          </a:prstGeom>
          <a:noFill/>
        </p:spPr>
      </p:pic>
      <p:pic>
        <p:nvPicPr>
          <p:cNvPr id="20483" name="Picture 3" descr="C:\Users\Nieuwe Gebruiker\Pictures\Genealogie\AlleGenealogieën\Zaantak\PPoinGereed\NicLeendertV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548680"/>
            <a:ext cx="3192463" cy="5287963"/>
          </a:xfrm>
          <a:prstGeom prst="rect">
            <a:avLst/>
          </a:prstGeom>
          <a:noFill/>
        </p:spPr>
      </p:pic>
      <p:pic>
        <p:nvPicPr>
          <p:cNvPr id="20484" name="Picture 4" descr="C:\Users\Nieuwe Gebruiker\Pictures\Genealogie\AlleGenealogieën\Zaantak\PPoinGereed\NicLVnk 1902-19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89040"/>
            <a:ext cx="2162175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Nieuwe Gebruiker\Pictures\Genealogie\AlleGenealogieën\Zaantak\PPoinGereed\Jan Vnk 1926-1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3686175" cy="5981700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6084168" y="1052736"/>
            <a:ext cx="244827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Jan  is de onderzoeker van deze genealogie en was een aktief bestuurder in de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Stichting Genealogisch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Onderzoek 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Verdon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(c k</a:t>
            </a:r>
          </a:p>
          <a:p>
            <a:pPr algn="ctr"/>
            <a:r>
              <a:rPr lang="nl-NL" dirty="0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AankTrouwen1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6853"/>
            <a:ext cx="7200800" cy="5169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GetuigePiet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4629150" cy="5838826"/>
          </a:xfrm>
          <a:prstGeom prst="rect">
            <a:avLst/>
          </a:prstGeom>
          <a:noFill/>
        </p:spPr>
      </p:pic>
      <p:sp>
        <p:nvSpPr>
          <p:cNvPr id="4" name="Afgeronde rechthoek 3"/>
          <p:cNvSpPr/>
          <p:nvPr/>
        </p:nvSpPr>
        <p:spPr>
          <a:xfrm>
            <a:off x="6444208" y="4077072"/>
            <a:ext cx="2354560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Getuigen bij  het huwelijk van  Jan en  Rineke waren </a:t>
            </a:r>
          </a:p>
          <a:p>
            <a:pPr algn="ctr"/>
            <a:r>
              <a:rPr lang="nl-NL" dirty="0"/>
              <a:t>Piet (foto) en Broos Verdonk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euwe Gebruiker\Pictures\Genealogie\AlleGenealogieën\Zaantak\PPoinGereed\CollageTek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4536504" cy="6390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JanVnk1926-1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9"/>
            <a:ext cx="5184576" cy="626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Nieuwe Gebruiker\Pictures\Genealogie\AlleGenealogieën\Zaantak\PPoinGereed\OvlJanVnk1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4664"/>
            <a:ext cx="3744416" cy="6156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BevolkRegisterJohanHV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3314700" cy="2847975"/>
          </a:xfrm>
          <a:prstGeom prst="rect">
            <a:avLst/>
          </a:prstGeom>
          <a:noFill/>
        </p:spPr>
      </p:pic>
      <p:pic>
        <p:nvPicPr>
          <p:cNvPr id="1027" name="Picture 3" descr="C:\Users\Nieuwe Gebruiker\Pictures\Genealogie\AlleGenealogieën\Zaantak\PPoinGereed\BevolkRegWormerVerzet40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284" y="764704"/>
            <a:ext cx="3863506" cy="5544616"/>
          </a:xfrm>
          <a:prstGeom prst="rect">
            <a:avLst/>
          </a:prstGeom>
          <a:noFill/>
        </p:spPr>
      </p:pic>
      <p:sp>
        <p:nvSpPr>
          <p:cNvPr id="4" name="Afgeronde rechthoek 3"/>
          <p:cNvSpPr/>
          <p:nvPr/>
        </p:nvSpPr>
        <p:spPr>
          <a:xfrm>
            <a:off x="539552" y="3861048"/>
            <a:ext cx="3816424" cy="2520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 de foto het bevolkingsregister met op de achtergrond Johan Herman Verdonk geboren Zaandam 18-12-1914 overleden Oostzaan 30-10-1978. Met gezin naar Canada  te Abbotsford geëmigreerd. Hij overleed tijdens een bezoek aan Holland bij zijn broer Klaas Verdonk.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Alsnog&amp;Reserve\Boerder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315416"/>
            <a:ext cx="7950200" cy="6096001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>
          <a:xfrm>
            <a:off x="1907704" y="5877272"/>
            <a:ext cx="5472608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Dit is de boerderij in de Enge Wormer waarover is geschreven in de bovenstaande dia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ieuwe Gebruiker\Pictures\Genealogie\AlleGenealogieën\Zaantak\PPoinGereed\PietVnkRijdendeWink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904874"/>
            <a:ext cx="5749166" cy="5531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Nieuwe Gebruiker\Pictures\Genealogie\AlleGenealogieën\Zaantak\PPoinGereed\Fam.bijmelkbuss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38271"/>
            <a:ext cx="6632822" cy="5233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Nieuwe Gebruiker\Pictures\Genealogie\AlleGenealogieën\Zaantak\PPoinGereed\Zonneblo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56214"/>
            <a:ext cx="4320480" cy="6262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euwe Gebruiker\Pictures\Genealogie\AlleGenealogieën\Zaantak\PPoinGereed\WillemVerdonkVerzLosbBkwe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560840" cy="4953000"/>
          </a:xfrm>
          <a:prstGeom prst="rect">
            <a:avLst/>
          </a:prstGeom>
          <a:noFill/>
        </p:spPr>
      </p:pic>
      <p:sp>
        <p:nvSpPr>
          <p:cNvPr id="3" name="Golf 2"/>
          <p:cNvSpPr/>
          <p:nvPr/>
        </p:nvSpPr>
        <p:spPr>
          <a:xfrm>
            <a:off x="899592" y="5445224"/>
            <a:ext cx="7560840" cy="1058416"/>
          </a:xfrm>
          <a:prstGeom prst="wave">
            <a:avLst>
              <a:gd name="adj1" fmla="val 125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Willem Verdonk op zijn zolderkamer te Muiden vanwaar hij  gedurende jaren  ons losbladig boek werk voor zending gereed maakte.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euwe Gebruiker\Pictures\Genealogie\AlleGenealogieën\Zaantak\PPoinGereed\KornlVnk-vUnen&amp;ElisaV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1079500"/>
            <a:ext cx="6055444" cy="4835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euwe Gebruiker\Pictures\Genealogie\AlleGenealogieën\Zaantak\PPoinGereed\NeeltjeVnk&amp;WillStel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5328592" cy="6309911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>
          <a:xfrm>
            <a:off x="6516216" y="1196752"/>
            <a:ext cx="2232248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Neetje Verdonk</a:t>
            </a:r>
          </a:p>
          <a:p>
            <a:pPr algn="ctr"/>
            <a:r>
              <a:rPr lang="nl-NL" dirty="0"/>
              <a:t>10-8-1849  29-8-1929</a:t>
            </a:r>
            <a:br>
              <a:rPr lang="nl-NL" dirty="0"/>
            </a:br>
            <a:r>
              <a:rPr lang="nl-NL" dirty="0"/>
              <a:t>getrouwd te Zaandijk 25-5-1873</a:t>
            </a:r>
          </a:p>
          <a:p>
            <a:pPr algn="ctr"/>
            <a:r>
              <a:rPr lang="nl-NL" dirty="0"/>
              <a:t>met</a:t>
            </a:r>
          </a:p>
          <a:p>
            <a:pPr algn="ctr"/>
            <a:r>
              <a:rPr lang="nl-NL" dirty="0"/>
              <a:t>Willem Stelling</a:t>
            </a:r>
          </a:p>
          <a:p>
            <a:pPr algn="ctr"/>
            <a:r>
              <a:rPr lang="nl-NL" dirty="0"/>
              <a:t>9-5-1890  26-1-1886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euwe Gebruiker\Pictures\Genealogie\AlleGenealogieën\Zaantak\PPoinGereed\Trouw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4194010" cy="5319657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5940152" y="2132856"/>
            <a:ext cx="2808312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Willem Verdonk en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Trijntje R. Hempenius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met onbekend gebleven bruidsmeisje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euwe Gebruiker\Pictures\Genealogie\AlleGenealogieën\Zaantak\PPoinGereed\JohannaFrederikaZusterRogataV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920749"/>
            <a:ext cx="8020248" cy="4116587"/>
          </a:xfrm>
          <a:prstGeom prst="rect">
            <a:avLst/>
          </a:prstGeom>
          <a:noFill/>
        </p:spPr>
      </p:pic>
      <p:sp>
        <p:nvSpPr>
          <p:cNvPr id="3" name="Rond enkele hoek rechthoek 2"/>
          <p:cNvSpPr/>
          <p:nvPr/>
        </p:nvSpPr>
        <p:spPr>
          <a:xfrm>
            <a:off x="1691680" y="5373216"/>
            <a:ext cx="6192688" cy="91440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Johanna Frederika Verdonk, alias Zuster Rogata</a:t>
            </a:r>
          </a:p>
          <a:p>
            <a:pPr algn="ctr"/>
            <a:r>
              <a:rPr lang="nl-NL" dirty="0"/>
              <a:t>23-6-1899 te Amsterdam  14-4-1995 te Amersfoort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euwe Gebruiker\Pictures\Genealogie\AlleGenealogieën\Zaantak\PPoinGereed\AagjeVerdonkNan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76838"/>
            <a:ext cx="4608512" cy="6140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ieuwe Gebruiker\Pictures\Genealogie\AlleGenealogieën\Zaantak\PPoinGereed\Geer tjeVnk&amp;PWesterhu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167" y="764704"/>
            <a:ext cx="6934267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ieuwe Gebruiker\Pictures\Genealogie\AlleGenealogieën\Zaantak\PPoinGereed\GrAlbSpan&amp;WillemVnk.jpg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348" y="764704"/>
            <a:ext cx="4305523" cy="5256584"/>
          </a:xfrm>
          <a:prstGeom prst="rect">
            <a:avLst/>
          </a:prstGeom>
          <a:noFill/>
        </p:spPr>
      </p:pic>
      <p:sp>
        <p:nvSpPr>
          <p:cNvPr id="3" name="Ovaal 2"/>
          <p:cNvSpPr/>
          <p:nvPr/>
        </p:nvSpPr>
        <p:spPr>
          <a:xfrm>
            <a:off x="5508104" y="2276872"/>
            <a:ext cx="3384376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Grietje Alberdina Spaan 1890 – 1960</a:t>
            </a:r>
            <a:br>
              <a:rPr lang="nl-NL" dirty="0"/>
            </a:br>
            <a:r>
              <a:rPr lang="nl-NL" dirty="0"/>
              <a:t>11-9-1913 getrouwd Westzaan met</a:t>
            </a:r>
            <a:br>
              <a:rPr lang="nl-NL" dirty="0"/>
            </a:br>
            <a:r>
              <a:rPr lang="nl-NL" dirty="0"/>
              <a:t>Willem Verdonk</a:t>
            </a:r>
            <a:br>
              <a:rPr lang="nl-NL" dirty="0"/>
            </a:br>
            <a:r>
              <a:rPr lang="nl-NL" dirty="0"/>
              <a:t>1890 - 1960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ieuwe Gebruiker\Pictures\Genealogie\AlleGenealogieën\Zaantak\PPoinGereed\ElisabVnkvdV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6336704" cy="5194170"/>
          </a:xfrm>
          <a:prstGeom prst="rect">
            <a:avLst/>
          </a:prstGeom>
          <a:noFill/>
        </p:spPr>
      </p:pic>
      <p:sp>
        <p:nvSpPr>
          <p:cNvPr id="3" name="Rond hoek zelfde zijde rechthoek 2"/>
          <p:cNvSpPr/>
          <p:nvPr/>
        </p:nvSpPr>
        <p:spPr>
          <a:xfrm>
            <a:off x="6804248" y="2204864"/>
            <a:ext cx="2066528" cy="2232248"/>
          </a:xfrm>
          <a:prstGeom prst="round2SameRect">
            <a:avLst>
              <a:gd name="adj1" fmla="val 16667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Elizabeth Verdonk</a:t>
            </a:r>
            <a:br>
              <a:rPr lang="nl-NL" dirty="0"/>
            </a:br>
            <a:r>
              <a:rPr lang="nl-NL" dirty="0"/>
              <a:t>1912 2004.</a:t>
            </a:r>
          </a:p>
          <a:p>
            <a:pPr algn="ctr"/>
            <a:r>
              <a:rPr lang="nl-NL" dirty="0"/>
              <a:t>Trouwde met</a:t>
            </a:r>
            <a:br>
              <a:rPr lang="nl-NL" dirty="0"/>
            </a:br>
            <a:r>
              <a:rPr lang="nl-NL" dirty="0"/>
              <a:t>Roelof van der Veen  geb. 1907</a:t>
            </a:r>
            <a:br>
              <a:rPr lang="nl-NL" dirty="0"/>
            </a:br>
            <a:endParaRPr lang="nl-NL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ieuwe Gebruiker\Pictures\Genealogie\AlleGenealogieën\Zaantak\PPoinGereed\HCVerdonk1912-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48680"/>
            <a:ext cx="3096344" cy="5539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Nieuwe Gebruiker\Pictures\Genealogie\AlleGenealogieën\Zaantak\PPoinGereed\OverlFerdVnk1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3076575" cy="5981701"/>
          </a:xfrm>
          <a:prstGeom prst="rect">
            <a:avLst/>
          </a:prstGeom>
          <a:noFill/>
        </p:spPr>
      </p:pic>
      <p:pic>
        <p:nvPicPr>
          <p:cNvPr id="29699" name="Picture 3" descr="C:\Users\Nieuwe Gebruiker\Pictures\Genealogie\AlleGenealogieën\Zaantak\PPoinGereed\OvlMinaVnkWedWoudt1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2708151" cy="6298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ieuwe Gebruiker\Pictures\Genealogie\AlleGenealogieën\Zaantak\PPoinGereed\WillemVerdo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57456" cy="6237312"/>
          </a:xfrm>
          <a:prstGeom prst="rect">
            <a:avLst/>
          </a:prstGeom>
          <a:noFill/>
        </p:spPr>
      </p:pic>
      <p:sp>
        <p:nvSpPr>
          <p:cNvPr id="3" name="Liggende oorkonde 2"/>
          <p:cNvSpPr/>
          <p:nvPr/>
        </p:nvSpPr>
        <p:spPr>
          <a:xfrm rot="16200000">
            <a:off x="2101419" y="2947254"/>
            <a:ext cx="4869158" cy="648073"/>
          </a:xfrm>
          <a:prstGeom prst="horizontalScroll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Meer informatie op de volgende  2 dia’s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BestuurPoll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628421"/>
            <a:ext cx="6696744" cy="4384755"/>
          </a:xfrm>
          <a:prstGeom prst="rect">
            <a:avLst/>
          </a:prstGeom>
          <a:noFill/>
        </p:spPr>
      </p:pic>
      <p:sp>
        <p:nvSpPr>
          <p:cNvPr id="3" name="Golf 2"/>
          <p:cNvSpPr/>
          <p:nvPr/>
        </p:nvSpPr>
        <p:spPr>
          <a:xfrm>
            <a:off x="1187624" y="5301208"/>
            <a:ext cx="6696744" cy="112474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Bestuur  vrienden van de Pollux van L-R  </a:t>
            </a:r>
            <a:br>
              <a:rPr lang="nl-NL" dirty="0"/>
            </a:br>
            <a:r>
              <a:rPr lang="nl-NL" dirty="0"/>
              <a:t>Ton Tonkes ,Willem Verdonk &amp; Kees v Huisstede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plan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58775"/>
            <a:ext cx="8280496" cy="5302474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1691680" y="5733256"/>
            <a:ext cx="59766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Willem Verdonk bezig met onderhoud aan de Pollux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euwe Gebruiker\Pictures\Genealogie\AlleGenealogieën\Zaantak\Scan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0173"/>
            <a:ext cx="5616624" cy="6479751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6516216" y="2276872"/>
            <a:ext cx="2304256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Jacob Verdonk 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1879-1949 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tr. Antje ten Wolde 1882-1942</a:t>
            </a:r>
          </a:p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met de kinderen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PeterVerdo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00850" cy="2295525"/>
          </a:xfrm>
          <a:prstGeom prst="rect">
            <a:avLst/>
          </a:prstGeom>
          <a:noFill/>
        </p:spPr>
      </p:pic>
      <p:sp>
        <p:nvSpPr>
          <p:cNvPr id="3" name="Liggende oorkonde 2"/>
          <p:cNvSpPr/>
          <p:nvPr/>
        </p:nvSpPr>
        <p:spPr>
          <a:xfrm>
            <a:off x="1187624" y="4941168"/>
            <a:ext cx="6840760" cy="15841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Peter J.G. Verdonk, beeldende kunstenaar.</a:t>
            </a:r>
            <a:br>
              <a:rPr lang="nl-NL" dirty="0"/>
            </a:br>
            <a:r>
              <a:rPr lang="nl-NL" dirty="0"/>
              <a:t>Voor meer informatie zie: www.peterverdonk.nl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ieuwe Gebruiker\Pictures\Genealogie\AlleGenealogieën\Zaantak\PPoinGereed\ImmetjeVnk&amp;Jaap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406399"/>
            <a:ext cx="6408712" cy="5899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ieuwe Gebruiker\Pictures\Genealogie\AlleGenealogieën\Zaantak\PPoinGereed\PieterVnk%ASli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96874"/>
            <a:ext cx="6480720" cy="6010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ieuwe Gebruiker\Pictures\Genealogie\AlleGenealogieën\Zaantak\PPoinGereed\OverlJacobVnk1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2675" y="404664"/>
            <a:ext cx="5017597" cy="5969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ieuwe Gebruiker\Pictures\Genealogie\AlleGenealogieën\Zaantak\PPoinGereed\OverlJacobVnk1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692696"/>
            <a:ext cx="5685355" cy="518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Nieuwe Gebruiker\Pictures\Genealogie\AlleGenealogieën\Zaantak\PPoinGereed\25jrGtrVnkKeijzer1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905250" cy="3228975"/>
          </a:xfrm>
          <a:prstGeom prst="rect">
            <a:avLst/>
          </a:prstGeom>
          <a:noFill/>
        </p:spPr>
      </p:pic>
      <p:pic>
        <p:nvPicPr>
          <p:cNvPr id="27651" name="Picture 3" descr="C:\Users\Nieuwe Gebruiker\Pictures\Genealogie\AlleGenealogieën\Zaantak\PPoinGereed\DankOvlTrKuytVdnk1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930275"/>
            <a:ext cx="3676650" cy="3857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Nieuwe Gebruiker\Pictures\Genealogie\AlleGenealogieën\Zaantak\PPoinGereed\WilhVnk&amp;Ada,Ensdor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2696"/>
            <a:ext cx="6143472" cy="5453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ieuwe Gebruiker\Pictures\Genealogie\AlleGenealogieën\Zaantak\PPoinGereed\WillemVnk&amp;TrijntjeKop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93245"/>
            <a:ext cx="5472608" cy="6132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Nieuwe Gebruiker\Pictures\Genealogie\AlleGenealogieën\Zaantak\PPoinGereed\OvlCornVnk1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950" y="719138"/>
            <a:ext cx="3995266" cy="5380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Nieuwe Gebruiker\Pictures\Genealogie\AlleGenealogieën\Zaantak\PPoinGereed\VerlAnnaVerdonk1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5583460" cy="4229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euwe Gebruiker\Pictures\Genealogie\AlleGenealogieën\Zaantak\PPoinGereed\EchtpVnk&amp;Ot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1"/>
            <a:ext cx="7056784" cy="5342051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>
          <a:xfrm>
            <a:off x="1043608" y="5661248"/>
            <a:ext cx="691276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Jan Verdonk 1853 1935 tr, 1889 te Zaandijk</a:t>
            </a:r>
            <a:b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dirty="0">
                <a:latin typeface="Verdana" pitchFamily="34" charset="0"/>
                <a:ea typeface="Verdana" pitchFamily="34" charset="0"/>
                <a:cs typeface="Verdana" pitchFamily="34" charset="0"/>
              </a:rPr>
              <a:t>met Aafje Otter  1861-1940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Nieuwe Gebruiker\Pictures\Genealogie\AlleGenealogieën\Zaantak\PPoinGereed\OverlNicLeendVerdonk1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423" y="764704"/>
            <a:ext cx="638793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DeniisVnkOlmei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5200650" cy="6115050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6228184" y="1484784"/>
            <a:ext cx="2448272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Dennis Jacob Dirk Verdonk geboren </a:t>
            </a:r>
            <a:br>
              <a:rPr lang="nl-NL" dirty="0"/>
            </a:br>
            <a:r>
              <a:rPr lang="nl-NL" dirty="0"/>
              <a:t>17-6-1973 te Zaandam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JosBri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998106" cy="4896544"/>
          </a:xfrm>
          <a:prstGeom prst="rect">
            <a:avLst/>
          </a:prstGeom>
          <a:noFill/>
        </p:spPr>
      </p:pic>
      <p:sp>
        <p:nvSpPr>
          <p:cNvPr id="4" name="Rechthoek 3"/>
          <p:cNvSpPr/>
          <p:nvPr/>
        </p:nvSpPr>
        <p:spPr>
          <a:xfrm>
            <a:off x="4283968" y="4581128"/>
            <a:ext cx="36004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latin typeface="Arial Narrow" pitchFamily="34" charset="0"/>
            </a:endParaRPr>
          </a:p>
          <a:p>
            <a:pPr algn="ctr"/>
            <a:endParaRPr lang="nl-NL" sz="1600" dirty="0">
              <a:latin typeface="Arial Narrow" pitchFamily="34" charset="0"/>
            </a:endParaRPr>
          </a:p>
          <a:p>
            <a:pPr algn="ctr"/>
            <a:r>
              <a:rPr lang="nl-NL" sz="1600" dirty="0">
                <a:latin typeface="Arial Narrow" pitchFamily="34" charset="0"/>
              </a:rPr>
              <a:t>Josephus Gerardus (Jos) Brink 1942-2007</a:t>
            </a:r>
          </a:p>
          <a:p>
            <a:pPr algn="ctr"/>
            <a:r>
              <a:rPr lang="nl-NL" sz="1600" dirty="0">
                <a:latin typeface="Arial Narrow" pitchFamily="34" charset="0"/>
              </a:rPr>
              <a:t>Kleinzoon van Hendrik Jan Brink en </a:t>
            </a:r>
            <a:br>
              <a:rPr lang="nl-NL" sz="1600" dirty="0">
                <a:latin typeface="Arial Narrow" pitchFamily="34" charset="0"/>
              </a:rPr>
            </a:br>
            <a:r>
              <a:rPr lang="nl-NL" sz="1600" dirty="0">
                <a:latin typeface="Arial Narrow" pitchFamily="34" charset="0"/>
              </a:rPr>
              <a:t>Johanna Verdonk</a:t>
            </a:r>
          </a:p>
          <a:p>
            <a:pPr algn="ctr"/>
            <a:endParaRPr lang="nl-NL" sz="1600" dirty="0">
              <a:latin typeface="Arial Narrow" pitchFamily="34" charset="0"/>
            </a:endParaRPr>
          </a:p>
          <a:p>
            <a:pPr algn="ctr"/>
            <a:r>
              <a:rPr lang="nl-NL" sz="1600" dirty="0"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827584" y="1124744"/>
            <a:ext cx="7416824" cy="3240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Hierna volgen een aantal gedeelten gekopieerd uit Doop- Trouw en Begraafboeken alsmede uit akten van de burgelijkestand.</a:t>
            </a:r>
            <a:br>
              <a:rPr lang="nl-NL" dirty="0"/>
            </a:br>
            <a:r>
              <a:rPr lang="nl-NL" dirty="0"/>
              <a:t>Sommige zijn voorzien van pen aantekeningen.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De oudste gegevens bevatten alleen namen op patroniem.</a:t>
            </a:r>
            <a:br>
              <a:rPr lang="nl-NL" dirty="0"/>
            </a:br>
            <a:r>
              <a:rPr lang="nl-NL" dirty="0"/>
              <a:t>Het is nog niet in alle gevallen bewezen dat het om een verwantschap met Verdon(c)k gaat.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trJochEngelsGrietjeJansAdelft13101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958653" cy="1062408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>
          <a:xfrm>
            <a:off x="539552" y="1700808"/>
            <a:ext cx="799288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Trouwen Jochem Engels en Grietje Jans  13-11-1700 Assendelft</a:t>
            </a:r>
          </a:p>
        </p:txBody>
      </p:sp>
      <p:pic>
        <p:nvPicPr>
          <p:cNvPr id="1027" name="Picture 3" descr="C:\Users\Nieuwe Gebruiker\Pictures\Genealogie\AlleGenealogieën\Zaantak\PPoinGereed\JochCorn&amp;LijsjJac1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140968"/>
            <a:ext cx="6524625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euwe Gebruiker\Pictures\Genealogie\AlleGenealogieën\Zaantak\PPoinGereed\trJanCrnVnk&amp;JacjeCormelis1717Hand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6781800" cy="1371600"/>
          </a:xfrm>
          <a:prstGeom prst="rect">
            <a:avLst/>
          </a:prstGeom>
          <a:noFill/>
        </p:spPr>
      </p:pic>
      <p:pic>
        <p:nvPicPr>
          <p:cNvPr id="2051" name="Picture 3" descr="C:\Users\Nieuwe Gebruiker\Pictures\Genealogie\AlleGenealogieën\Zaantak\PPoinGereed\TrJanCornVnkJacopjeCorn1717wzaanAs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6800850" cy="4794895"/>
          </a:xfrm>
          <a:prstGeom prst="rect">
            <a:avLst/>
          </a:prstGeom>
          <a:noFill/>
        </p:spPr>
      </p:pic>
      <p:sp>
        <p:nvSpPr>
          <p:cNvPr id="4" name="Afgeronde rechthoek 3"/>
          <p:cNvSpPr/>
          <p:nvPr/>
        </p:nvSpPr>
        <p:spPr>
          <a:xfrm>
            <a:off x="7164288" y="980728"/>
            <a:ext cx="1800200" cy="288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Begin en einde tr . akte d,d, 22-10-1717</a:t>
            </a:r>
            <a:br>
              <a:rPr lang="nl-NL" dirty="0"/>
            </a:br>
            <a:br>
              <a:rPr lang="nl-NL" dirty="0"/>
            </a:br>
            <a:r>
              <a:rPr lang="nl-NL" dirty="0"/>
              <a:t>Zie handtekening</a:t>
            </a:r>
            <a:br>
              <a:rPr lang="nl-NL" dirty="0"/>
            </a:br>
            <a:r>
              <a:rPr lang="nl-NL" dirty="0"/>
              <a:t>bruidegom en het kruisje van de bruid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euwe Gebruiker\Pictures\Genealogie\AlleGenealogieën\Zaantak\PPoinGereed\TrWillemJacBakker&amp;AntieJochems24-9-1728As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6686550" cy="1352550"/>
          </a:xfrm>
          <a:prstGeom prst="rect">
            <a:avLst/>
          </a:prstGeom>
          <a:noFill/>
        </p:spPr>
      </p:pic>
      <p:pic>
        <p:nvPicPr>
          <p:cNvPr id="3075" name="Picture 3" descr="C:\Users\Nieuwe Gebruiker\Pictures\Genealogie\AlleGenealogieën\Zaantak\PPoinGereed\WillemDirkszVnk&amp;WCSmet1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00808"/>
            <a:ext cx="5895975" cy="2515369"/>
          </a:xfrm>
          <a:prstGeom prst="rect">
            <a:avLst/>
          </a:prstGeom>
          <a:noFill/>
        </p:spPr>
      </p:pic>
      <p:pic>
        <p:nvPicPr>
          <p:cNvPr id="3079" name="Picture 7" descr="C:\Users\Nieuwe Gebruiker\Pictures\Genealogie\AlleGenealogieën\Zaantak\PPoinGereed\EngelJoch&amp;TrijntjeSijmo=enstr1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509120"/>
            <a:ext cx="6372225" cy="192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euwe Gebruiker\Pictures\Genealogie\AlleGenealogieën\Zaantak\PPoinGereed\JanJochVnk&amp;GrCOlij25101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267450" cy="685800"/>
          </a:xfrm>
          <a:prstGeom prst="rect">
            <a:avLst/>
          </a:prstGeom>
          <a:noFill/>
        </p:spPr>
      </p:pic>
      <p:sp>
        <p:nvSpPr>
          <p:cNvPr id="3" name="Min 2"/>
          <p:cNvSpPr/>
          <p:nvPr/>
        </p:nvSpPr>
        <p:spPr>
          <a:xfrm>
            <a:off x="1907704" y="2204864"/>
            <a:ext cx="5162872" cy="8640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Tr. 25-10-1779 West Zaandam</a:t>
            </a:r>
          </a:p>
        </p:txBody>
      </p:sp>
      <p:pic>
        <p:nvPicPr>
          <p:cNvPr id="4099" name="Picture 3" descr="C:\Users\Nieuwe Gebruiker\Pictures\Genealogie\AlleGenealogieën\Zaantak\PPoinGereed\JanCornVnk&amp;LijsPieters1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789040"/>
            <a:ext cx="6619875" cy="2371725"/>
          </a:xfrm>
          <a:prstGeom prst="rect">
            <a:avLst/>
          </a:prstGeom>
          <a:noFill/>
        </p:spPr>
      </p:pic>
      <p:sp>
        <p:nvSpPr>
          <p:cNvPr id="5" name="Rechthoek 4"/>
          <p:cNvSpPr/>
          <p:nvPr/>
        </p:nvSpPr>
        <p:spPr>
          <a:xfrm>
            <a:off x="5063325" y="1888610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prstClr val="white"/>
                </a:solidFill>
              </a:rPr>
              <a:t>7</a:t>
            </a:r>
            <a:endParaRPr lang="nl-NL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euwe Gebruiker\Pictures\Genealogie\AlleGenealogieën\Zaantak\PPoinGereed\trJanCrnVnk&amp;GrCrnSm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6391275" cy="4343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euwe Gebruiker\Pictures\Genealogie\AlleGenealogieën\Zaantak\PPoinGereed\TrJacbDVnk&amp;TrijntieWillem Asd10091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181725" cy="2847975"/>
          </a:xfrm>
          <a:prstGeom prst="rect">
            <a:avLst/>
          </a:prstGeom>
          <a:noFill/>
        </p:spPr>
      </p:pic>
      <p:pic>
        <p:nvPicPr>
          <p:cNvPr id="6148" name="Picture 4" descr="C:\Users\Nieuwe Gebruiker\Pictures\Genealogie\AlleGenealogieën\Zaantak\PPoinGereed\JanWillVnk&amp;FietjeHNo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212976"/>
            <a:ext cx="5838825" cy="341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euwe Gebruiker\Pictures\Genealogie\AlleGenealogieën\Zaantak\PPoinGereed\DsJanVerdonk&amp;Gez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344816" cy="5525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euwe Gebruiker\Pictures\Genealogie\AlleGenealogieën\Zaantak\PPoinGereed\OvlJacobVnk18051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560840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ieuwe Gebruiker\Pictures\Genealogie\AlleGenealogieën\Zaantak\PPoinGereed\OverlJacobVnk3-11-1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165" y="1052736"/>
            <a:ext cx="770279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Nieuwe Gebruiker\Pictures\Genealogie\AlleGenealogieën\Zaantak\PPoinGereed\TrJacVnk&amp;StSwart1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0648"/>
            <a:ext cx="547260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ieuwe Gebruiker\Pictures\Genealogie\AlleGenealogieën\Zaantak\PPoinGereed\trDirkVnkMSiekerman28-091823 Wza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31893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ieuwe Gebruiker\Pictures\Genealogie\AlleGenealogieën\Zaantak\PPoinGereed\ARRis&amp;NeelteJocVnk1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6753225" cy="1771650"/>
          </a:xfrm>
          <a:prstGeom prst="rect">
            <a:avLst/>
          </a:prstGeom>
          <a:noFill/>
        </p:spPr>
      </p:pic>
      <p:pic>
        <p:nvPicPr>
          <p:cNvPr id="11267" name="Picture 3" descr="C:\Users\Nieuwe Gebruiker\Pictures\Genealogie\AlleGenealogieën\Zaantak\PPoinGereed\CornZijberts&amp;AntDanietstr 1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8496944" cy="2268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ieuwe Gebruiker\Pictures\Genealogie\AlleGenealogieën\Zaantak\PPoinGereed\DirkJacVnk&amp;Kars1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7"/>
            <a:ext cx="8115270" cy="4968552"/>
          </a:xfrm>
          <a:prstGeom prst="rect">
            <a:avLst/>
          </a:prstGeom>
          <a:noFill/>
        </p:spPr>
      </p:pic>
      <p:sp>
        <p:nvSpPr>
          <p:cNvPr id="3" name="Afgeronde rechthoek 2"/>
          <p:cNvSpPr/>
          <p:nvPr/>
        </p:nvSpPr>
        <p:spPr>
          <a:xfrm>
            <a:off x="827584" y="5517232"/>
            <a:ext cx="76328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Dirk J. Verdonk tr. Assendelft 1768 maakt testamant langstlevende d.d.    24-4-1769  samen met Grietje Willems Kars die tekende met een X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uwe Gebruiker\Pictures\Genealogie\AlleGenealogieën\Zaantak\PPoinGereed\TrDsJanVnkEieOosterbe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2990850" cy="5867401"/>
          </a:xfrm>
          <a:prstGeom prst="rect">
            <a:avLst/>
          </a:prstGeom>
          <a:noFill/>
        </p:spPr>
      </p:pic>
      <p:pic>
        <p:nvPicPr>
          <p:cNvPr id="1027" name="Picture 3" descr="C:\Users\Nieuwe Gebruiker\Pictures\Genealogie\AlleGenealogieën\Zaantak\PPoinGereed\Intre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96752"/>
            <a:ext cx="5184576" cy="3815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427</TotalTime>
  <Words>742</Words>
  <Application>Microsoft Office PowerPoint</Application>
  <PresentationFormat>Diavoorstelling (4:3)</PresentationFormat>
  <Paragraphs>68</Paragraphs>
  <Slides>85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85</vt:i4>
      </vt:variant>
    </vt:vector>
  </HeadingPairs>
  <TitlesOfParts>
    <vt:vector size="91" baseType="lpstr">
      <vt:lpstr>Arial Narrow</vt:lpstr>
      <vt:lpstr>Calibri</vt:lpstr>
      <vt:lpstr>Constantia</vt:lpstr>
      <vt:lpstr>Verdana</vt:lpstr>
      <vt:lpstr>Wingdings 2</vt:lpstr>
      <vt:lpstr>Stroom</vt:lpstr>
      <vt:lpstr>Zaanstad genealogie Verdonk.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Quote Components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Zaanstad genealogie Verdonk</dc:title>
  <dc:creator>Nieuwe Gebruiker</dc:creator>
  <cp:lastModifiedBy>Piet Verdonk</cp:lastModifiedBy>
  <cp:revision>60</cp:revision>
  <dcterms:created xsi:type="dcterms:W3CDTF">2015-10-16T16:59:48Z</dcterms:created>
  <dcterms:modified xsi:type="dcterms:W3CDTF">2022-02-14T11:01:47Z</dcterms:modified>
</cp:coreProperties>
</file>