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9" r:id="rId4"/>
    <p:sldId id="258" r:id="rId5"/>
    <p:sldId id="259" r:id="rId6"/>
    <p:sldId id="260" r:id="rId7"/>
    <p:sldId id="328" r:id="rId8"/>
    <p:sldId id="261" r:id="rId9"/>
    <p:sldId id="262" r:id="rId10"/>
    <p:sldId id="327" r:id="rId11"/>
    <p:sldId id="313" r:id="rId12"/>
    <p:sldId id="263" r:id="rId13"/>
    <p:sldId id="308" r:id="rId14"/>
    <p:sldId id="266" r:id="rId15"/>
    <p:sldId id="314" r:id="rId16"/>
    <p:sldId id="267" r:id="rId17"/>
    <p:sldId id="292" r:id="rId18"/>
    <p:sldId id="273" r:id="rId19"/>
    <p:sldId id="268" r:id="rId20"/>
    <p:sldId id="294" r:id="rId21"/>
    <p:sldId id="309" r:id="rId22"/>
    <p:sldId id="312" r:id="rId23"/>
    <p:sldId id="310" r:id="rId24"/>
    <p:sldId id="311" r:id="rId25"/>
    <p:sldId id="298" r:id="rId26"/>
    <p:sldId id="295" r:id="rId27"/>
    <p:sldId id="296" r:id="rId28"/>
    <p:sldId id="315" r:id="rId29"/>
    <p:sldId id="269" r:id="rId30"/>
    <p:sldId id="289" r:id="rId31"/>
    <p:sldId id="271" r:id="rId32"/>
    <p:sldId id="279" r:id="rId33"/>
    <p:sldId id="270" r:id="rId34"/>
    <p:sldId id="291" r:id="rId35"/>
    <p:sldId id="272" r:id="rId36"/>
    <p:sldId id="274" r:id="rId37"/>
    <p:sldId id="275" r:id="rId38"/>
    <p:sldId id="288" r:id="rId39"/>
    <p:sldId id="276" r:id="rId40"/>
    <p:sldId id="277" r:id="rId41"/>
    <p:sldId id="278" r:id="rId42"/>
    <p:sldId id="305" r:id="rId43"/>
    <p:sldId id="280" r:id="rId44"/>
    <p:sldId id="282" r:id="rId45"/>
    <p:sldId id="281" r:id="rId46"/>
    <p:sldId id="283" r:id="rId47"/>
    <p:sldId id="284" r:id="rId48"/>
    <p:sldId id="285" r:id="rId49"/>
    <p:sldId id="307" r:id="rId50"/>
    <p:sldId id="306" r:id="rId51"/>
    <p:sldId id="286" r:id="rId52"/>
    <p:sldId id="290" r:id="rId53"/>
    <p:sldId id="287" r:id="rId54"/>
    <p:sldId id="316" r:id="rId55"/>
    <p:sldId id="301" r:id="rId56"/>
    <p:sldId id="318" r:id="rId57"/>
    <p:sldId id="299" r:id="rId58"/>
    <p:sldId id="317" r:id="rId59"/>
    <p:sldId id="300" r:id="rId60"/>
    <p:sldId id="304" r:id="rId61"/>
    <p:sldId id="329" r:id="rId62"/>
    <p:sldId id="303" r:id="rId63"/>
    <p:sldId id="320" r:id="rId64"/>
    <p:sldId id="321" r:id="rId65"/>
    <p:sldId id="324" r:id="rId66"/>
    <p:sldId id="325" r:id="rId67"/>
    <p:sldId id="326" r:id="rId6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6A99-E5D1-45D0-84E2-2EADB343B57E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7FB6C3-D61D-44AF-938D-B0C93D328E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6A99-E5D1-45D0-84E2-2EADB343B57E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B6C3-D61D-44AF-938D-B0C93D328E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6A99-E5D1-45D0-84E2-2EADB343B57E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B6C3-D61D-44AF-938D-B0C93D328E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27" name="Tijdelijke aanduiding voor inhou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6A99-E5D1-45D0-84E2-2EADB343B57E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7FB6C3-D61D-44AF-938D-B0C93D328E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19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6A99-E5D1-45D0-84E2-2EADB343B57E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B6C3-D61D-44AF-938D-B0C93D328EA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6A99-E5D1-45D0-84E2-2EADB343B57E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B6C3-D61D-44AF-938D-B0C93D328E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8" name="Tijdelijke aanduiding voor inhoud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6A99-E5D1-45D0-84E2-2EADB343B57E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7FB6C3-D61D-44AF-938D-B0C93D328EA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6A99-E5D1-45D0-84E2-2EADB343B57E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B6C3-D61D-44AF-938D-B0C93D328E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6A99-E5D1-45D0-84E2-2EADB343B57E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24" name="Tijdelijke aanduiding voor voetteks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B6C3-D61D-44AF-938D-B0C93D328E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6A99-E5D1-45D0-84E2-2EADB343B57E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29" name="Tijdelijke aanduiding voor voetteks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B6C3-D61D-44AF-938D-B0C93D328E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6A99-E5D1-45D0-84E2-2EADB343B57E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B6C3-D61D-44AF-938D-B0C93D328EA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CE6A99-E5D1-45D0-84E2-2EADB343B57E}" type="datetimeFigureOut">
              <a:rPr lang="nl-NL" smtClean="0"/>
              <a:pPr/>
              <a:t>8-1-2018</a:t>
            </a:fld>
            <a:endParaRPr lang="nl-NL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7FB6C3-D61D-44AF-938D-B0C93D328EA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tite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1470025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Genealogie Verdon(c)k te ‘s-Gravendeel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75656" y="2996952"/>
            <a:ext cx="6400800" cy="1752600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Deze presentatie sluit aan bij de voorgaande Verdonk informatie te ‘s-Gravendeel welke beelden bevat van  de oudste Verdoncken en mijn directe  familie  Verdonk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Gravendeel\PpointGereed\ZerkMariaPalsrok1899-1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3333750" cy="4152901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292080" y="2420888"/>
            <a:ext cx="3312368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Maria is de moeder van</a:t>
            </a:r>
            <a:br>
              <a:rPr lang="nl-NL" dirty="0"/>
            </a:br>
            <a:r>
              <a:rPr lang="nl-NL" dirty="0"/>
              <a:t>Dora Verzijl, geboren Strijen 1934 en gehuwd met Hermanus Verdonk 1931-2007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Gravendeel\PPointGereedsGradeel\alsnog\ZerkVnkvIepe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0033"/>
            <a:ext cx="4517819" cy="5845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Gravendeel\PPointGereedsGradeel\AdvOlPietertjeVnkWdvIepen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6672"/>
            <a:ext cx="3960440" cy="6054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Gravendeel\AlsnogVerdonk\CanadaVoorP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08911" cy="5495543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611560" y="5733256"/>
            <a:ext cx="80648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Teunis Verdonk </a:t>
            </a:r>
            <a:r>
              <a:rPr lang="nl-NL" dirty="0"/>
              <a:t>en Adriana Romijn in 2006 60 jr. getrouwd. L-R: </a:t>
            </a:r>
            <a:r>
              <a:rPr lang="nl-NL" b="1" dirty="0"/>
              <a:t>Selikke,Tony</a:t>
            </a:r>
            <a:r>
              <a:rPr lang="nl-NL" dirty="0"/>
              <a:t>, Brian,Yvonne,Desi,</a:t>
            </a:r>
            <a:r>
              <a:rPr lang="nl-NL" b="1" dirty="0"/>
              <a:t>Tim</a:t>
            </a:r>
            <a:r>
              <a:rPr lang="nl-NL" dirty="0"/>
              <a:t>, </a:t>
            </a:r>
            <a:r>
              <a:rPr lang="nl-NL" b="1" dirty="0"/>
              <a:t>Drika</a:t>
            </a:r>
            <a:r>
              <a:rPr lang="nl-NL" dirty="0"/>
              <a:t>,Gerrit,Maria,</a:t>
            </a:r>
            <a:r>
              <a:rPr lang="nl-NL" b="1" dirty="0"/>
              <a:t>John</a:t>
            </a:r>
            <a:r>
              <a:rPr lang="nl-NL" dirty="0"/>
              <a:t>,Peter,</a:t>
            </a:r>
            <a:r>
              <a:rPr lang="nl-NL" b="1" dirty="0"/>
              <a:t>Nel</a:t>
            </a:r>
            <a:r>
              <a:rPr lang="nl-NL" dirty="0"/>
              <a:t>. Van voor - achter: </a:t>
            </a:r>
            <a:r>
              <a:rPr lang="nl-NL" b="1" dirty="0"/>
              <a:t>Peter,</a:t>
            </a:r>
            <a:r>
              <a:rPr lang="nl-NL" dirty="0"/>
              <a:t> Grace,Lorna en </a:t>
            </a:r>
            <a:r>
              <a:rPr lang="nl-NL" b="1" dirty="0"/>
              <a:t>Joe.</a:t>
            </a:r>
            <a:r>
              <a:rPr lang="nl-NL" dirty="0"/>
              <a:t> Namen in </a:t>
            </a:r>
            <a:r>
              <a:rPr lang="nl-NL" b="1" dirty="0"/>
              <a:t>Vet </a:t>
            </a:r>
            <a:r>
              <a:rPr lang="nl-NL" dirty="0"/>
              <a:t>zijn </a:t>
            </a:r>
            <a:r>
              <a:rPr lang="nl-NL" b="1" dirty="0"/>
              <a:t>Verdonk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2411760" y="188640"/>
            <a:ext cx="4536504" cy="476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Canadese familie Verdonk met partners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Genealogie\AlleGenealogieën\Gravendeel\PPointGereedsGradeel\BerOvlJanVnkwdrBaars89j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5472"/>
            <a:ext cx="4608512" cy="637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Gravendeel\PPointGereedsGradeel\alsnog\JanVnk&amp;HMBa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6763" y="395142"/>
            <a:ext cx="4695477" cy="6123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euwe Gebruiker\Pictures\Genealogie\AlleGenealogieën\Gravendeel\PPointGereedsGradeel\4generatiesJacobV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4121150" cy="6267450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724128" y="476672"/>
            <a:ext cx="3024336" cy="309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Jan Verdonk 1891-1981</a:t>
            </a:r>
            <a:br>
              <a:rPr lang="nl-NL" dirty="0"/>
            </a:br>
            <a:br>
              <a:rPr lang="nl-NL" dirty="0"/>
            </a:br>
            <a:r>
              <a:rPr lang="nl-NL" dirty="0"/>
              <a:t>Jacob Verdonk 1923-2008</a:t>
            </a:r>
            <a:br>
              <a:rPr lang="nl-NL" dirty="0"/>
            </a:br>
            <a:br>
              <a:rPr lang="nl-NL" dirty="0"/>
            </a:br>
            <a:r>
              <a:rPr lang="nl-NL" dirty="0"/>
              <a:t>Jan  Marinus Verdonk 1948</a:t>
            </a:r>
            <a:br>
              <a:rPr lang="nl-NL" dirty="0"/>
            </a:br>
            <a:br>
              <a:rPr lang="nl-NL" dirty="0"/>
            </a:br>
            <a:r>
              <a:rPr lang="nl-NL" dirty="0"/>
              <a:t>Jacob Gerrit Verdonk 1976</a:t>
            </a:r>
          </a:p>
          <a:p>
            <a:pPr algn="ctr"/>
            <a:r>
              <a:rPr lang="nl-NL" dirty="0"/>
              <a:t>Op de foto 9 </a:t>
            </a:r>
            <a:r>
              <a:rPr lang="nl-NL" dirty="0" err="1"/>
              <a:t>mnd</a:t>
            </a:r>
            <a:r>
              <a:rPr lang="nl-NL" dirty="0"/>
              <a:t> oud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Nieuwe Gebruiker\Pictures\Genealogie\AlleGenealogieën\Gravendeel\PPointGereedsGradeel\GebJanMarinusVerddeLo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896738" cy="3788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euwe Gebruiker\Pictures\Genealogie\AlleGenealogieën\Gravendeel\PPointGereedsGradeel\50jrGetrVnkLo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0077"/>
            <a:ext cx="6630687" cy="6452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euwe Gebruiker\Pictures\Genealogie\AlleGenealogieën\Gravendeel\PPointGereedsGradeel\JohSuzVnk-dLo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364038" cy="5900738"/>
          </a:xfrm>
          <a:prstGeom prst="rect">
            <a:avLst/>
          </a:prstGeom>
          <a:noFill/>
        </p:spPr>
      </p:pic>
      <p:pic>
        <p:nvPicPr>
          <p:cNvPr id="13315" name="Picture 3" descr="C:\Users\Nieuwe Gebruiker\Pictures\Genealogie\AlleGenealogieën\Gravendeel\PPointGereedsGradeel\AdvOlJacobVnkWdrdeLoo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47663"/>
            <a:ext cx="3384376" cy="6033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Gravendeel\PPointGereedsGradeel\LamvVnkPBr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40228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Nieuwe Gebruiker\Pictures\Genealogie\AlleGenealogieën\Gravendeel\PPointGereedsGradeel\HelJohVnkdoVnkjBox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332163" cy="5005387"/>
          </a:xfrm>
          <a:prstGeom prst="rect">
            <a:avLst/>
          </a:prstGeom>
          <a:noFill/>
        </p:spPr>
      </p:pic>
      <p:pic>
        <p:nvPicPr>
          <p:cNvPr id="33795" name="Picture 3" descr="C:\Users\Nieuwe Gebruiker\Pictures\Genealogie\AlleGenealogieën\Gravendeel\PPointGereedsGradeel\GebMargElisbVnkDoVnkBox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3328988" cy="4548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Gravendeel\AlsnogVerdonk\Rehoboth in sluis Sp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295456" cy="5471593"/>
          </a:xfrm>
          <a:prstGeom prst="rect">
            <a:avLst/>
          </a:prstGeom>
          <a:noFill/>
        </p:spPr>
      </p:pic>
      <p:sp>
        <p:nvSpPr>
          <p:cNvPr id="3" name="Rond hoek zelfde zijde rechthoek 2"/>
          <p:cNvSpPr/>
          <p:nvPr/>
        </p:nvSpPr>
        <p:spPr>
          <a:xfrm>
            <a:off x="1115616" y="6021288"/>
            <a:ext cx="6624736" cy="5760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M.s. De Rehoboth in de sluis te Spaardam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1475656" y="260648"/>
            <a:ext cx="590465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De Rehoboth vijf generaties schippers sedert 1910. De laatste schipper eigenaar Cornelis Verdonk  geboren 1943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Gravendeel\AlsnogVerdonk\Utrecht. M.wedekan Muntsluizen ca 1927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80920" cy="5426039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539552" y="5877272"/>
            <a:ext cx="81369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Foto circa 1927 te Utrecht. Van L-R: Cornelis Verdonk 1880, Leendert Verdonk 1904, Evert Verdonk 1910, Antje Schipper 1875  en de zusters Sjaan, Hanna en Sijtje Verdonk.</a:t>
            </a:r>
          </a:p>
          <a:p>
            <a:pPr algn="ctr"/>
            <a:endParaRPr lang="nl-N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Gravendeel\AlsnogVerdonk\Le Piano Barge (3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05578" cy="4968552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39552" y="5589240"/>
            <a:ext cx="80648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In 2008 is het schip verkocht. Op deze en volgende afbeelding de Rehoboth als  party schip omgebouwd, Afgemeerd te Vannes in Frankrijk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Gravendeel\AlsnogVerdonk\Le Piano Barge (3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33657" cy="4896544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1979712" y="5589240"/>
            <a:ext cx="50405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Meer informatie over het schip van nu via</a:t>
            </a:r>
          </a:p>
          <a:p>
            <a:pPr algn="ctr"/>
            <a:r>
              <a:rPr lang="nl-NL" dirty="0"/>
              <a:t>Google Le Piano Barge Vannes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Nieuwe Gebruiker\Pictures\Genealogie\AlleGenealogieën\Gravendeel\PPointGereedsGradeel\AdvOlHannaVnk1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548680"/>
            <a:ext cx="4824536" cy="3043578"/>
          </a:xfrm>
          <a:prstGeom prst="rect">
            <a:avLst/>
          </a:prstGeom>
          <a:noFill/>
        </p:spPr>
      </p:pic>
      <p:pic>
        <p:nvPicPr>
          <p:cNvPr id="34819" name="Picture 3" descr="C:\Users\Nieuwe Gebruiker\Pictures\Genealogie\AlleGenealogieën\Gravendeel\PPointGereedsGradeel\OvlHannaVnkBerKerkbl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429000"/>
            <a:ext cx="5343868" cy="2884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Nieuwe Gebruiker\Pictures\Genealogie\AlleGenealogieën\Gravendeel\PPointGereedsGradeel\OvlHannaVnkBerKerkbla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824438" cy="4191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Nieuwe Gebruiker\Pictures\Genealogie\AlleGenealogieën\Gravendeel\PPointGereedsGradeel\AdOlSjaanVnk1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810000" cy="4752528"/>
          </a:xfrm>
          <a:prstGeom prst="rect">
            <a:avLst/>
          </a:prstGeom>
          <a:noFill/>
        </p:spPr>
      </p:pic>
      <p:pic>
        <p:nvPicPr>
          <p:cNvPr id="36867" name="Picture 3" descr="C:\Users\Nieuwe Gebruiker\Pictures\Genealogie\AlleGenealogieën\Gravendeel\PPointGereedsGradeel\MemSjaanVnkKerkbl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6571" y="2420888"/>
            <a:ext cx="4848831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Gravendeel\PPointGereedsGradeel\alsnog\Bast&amp;JohannaV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79"/>
            <a:ext cx="5201097" cy="5876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euwe Gebruiker\Pictures\Genealogie\AlleGenealogieën\Gravendeel\PPointGereedsGradeel\GebCarJohMarVnkDoVnkDeurwaar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64704"/>
            <a:ext cx="4104456" cy="5544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Gravendeel\PPointGereedsGradeel\alsnog\EgbrtIntVeldPietrV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274" y="668337"/>
            <a:ext cx="4857973" cy="5881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Nieuwe Gebruiker\Pictures\Genealogie\AlleGenealogieën\Gravendeel\PPointGereedsGradeel\GebGoukeWietseVnkZnVnkdeV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76672"/>
            <a:ext cx="3816424" cy="6136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ieuwe Gebruiker\Pictures\Genealogie\AlleGenealogieën\Gravendeel\PPointGereedsGradeel\AdvOvlCornVerdonk1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2446878" cy="5976664"/>
          </a:xfrm>
          <a:prstGeom prst="rect">
            <a:avLst/>
          </a:prstGeom>
          <a:noFill/>
        </p:spPr>
      </p:pic>
      <p:pic>
        <p:nvPicPr>
          <p:cNvPr id="16389" name="Picture 5" descr="C:\Users\Nieuwe Gebruiker\Pictures\Genealogie\AlleGenealogieën\Gravendeel\PPointGereedsGradeel\OvlLeendertVnk1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3600400" cy="6291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ieuwe Gebruiker\Pictures\Genealogie\AlleGenealogieën\Gravendeel\PPointGereedsGradeel\OvlEvertVnk1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404664"/>
            <a:ext cx="3384376" cy="6099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ieuwe Gebruiker\Pictures\Genealogie\AlleGenealogieën\Gravendeel\PPointGereedsGradeel\OlWillemvanLaar1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90110"/>
            <a:ext cx="4320480" cy="5963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euwe Gebruiker\Pictures\Genealogie\AlleGenealogieën\Gravendeel\PPointGereedsGradeel\AdvOlSijtjeVnkVLaar1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3960440" cy="618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ieuwe Gebruiker\Pictures\Genealogie\AlleGenealogieën\Gravendeel\PPointGereedsGradeel\Adv60jrGetrVnkVerrij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5616624" cy="5705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ieuwe Gebruiker\Pictures\Genealogie\AlleGenealogieën\Gravendeel\PPointGereedsGradeel\60jrGtrVnkVerrijpKr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7"/>
            <a:ext cx="590465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ieuwe Gebruiker\Pictures\Genealogie\AlleGenealogieën\Gravendeel\PPointGereedsGradeel\60jrGetrVnkVerrij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4868133" cy="5973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ieuwe Gebruiker\Pictures\Genealogie\AlleGenealogieën\Gravendeel\PPointGereedsGradeel\AdvOlWoutrMarVnkVerrij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240360" cy="5995238"/>
          </a:xfrm>
          <a:prstGeom prst="rect">
            <a:avLst/>
          </a:prstGeom>
          <a:noFill/>
        </p:spPr>
      </p:pic>
      <p:pic>
        <p:nvPicPr>
          <p:cNvPr id="26627" name="Picture 3" descr="C:\Users\Nieuwe Gebruiker\Pictures\Genealogie\AlleGenealogieën\Gravendeel\PPointGereedsGradeel\OvlDavidVnk1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528392" cy="627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ieuwe Gebruiker\Pictures\Genealogie\AlleGenealogieën\Gravendeel\PPointGereedsGradeel\AdvOvlDirkVnkwdrMM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3240360" cy="6048375"/>
          </a:xfrm>
          <a:prstGeom prst="rect">
            <a:avLst/>
          </a:prstGeom>
          <a:noFill/>
        </p:spPr>
      </p:pic>
      <p:pic>
        <p:nvPicPr>
          <p:cNvPr id="20483" name="Picture 3" descr="C:\Users\Nieuwe Gebruiker\Pictures\Genealogie\AlleGenealogieën\Gravendeel\PPointGereedsGradeel\AdvOlMarthaVerdonkMol1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4945" y="332656"/>
            <a:ext cx="3631443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Gravendeel\PPointGereedsGradeel\BerOvlLammertVnkwdrBr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8591" y="188640"/>
            <a:ext cx="4209775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ieuwe Gebruiker\Pictures\Genealogie\AlleGenealogieën\Gravendeel\PPointGereedsGradeel\DankBelOlVnkM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848350" cy="351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ieuwe Gebruiker\Pictures\Genealogie\AlleGenealogieën\Gravendeel\PPointGereedsGradeel\OlJacVnkdeMan1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680520" cy="6005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Nieuwe Gebruiker\Pictures\Genealogie\AlleGenealogieën\Gravendeel\PPointGereedsGradeel\BerOverlLeenVnckGehMaa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448175" cy="641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ieuwe Gebruiker\Pictures\Genealogie\AlleGenealogieën\Gravendeel\PPointGereedsGradeel\Overl1940-1945Monu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08495" cy="5104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euwe Gebruiker\Pictures\Genealogie\AlleGenealogieën\Gravendeel\PPointGereedsGradeel\AdvOlCornVnk1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3876675" cy="6059488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6228184" y="2060848"/>
            <a:ext cx="2160240" cy="1490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Zie Cornelis zijn naam op het monument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ieuwe Gebruiker\Pictures\Genealogie\AlleGenealogieën\Gravendeel\PPointGereedsGradeel\Overl1940-1945Monu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6838950" cy="463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Nieuwe Gebruiker\Pictures\Genealogie\AlleGenealogieën\Gravendeel\PPointGereedsGradeel\ovlJacvTwistwdrNVnk1914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2656"/>
            <a:ext cx="3240360" cy="6333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Nieuwe Gebruiker\Pictures\Genealogie\AlleGenealogieën\Gravendeel\PPointGereedsGradeel\BastVerdonkwdvTw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038328" cy="618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Nieuwe Gebruiker\Pictures\Genealogie\AlleGenealogieën\Gravendeel\PPointGereedsGradeel\AdvOvlTeunVnkEchtArkenb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929694" cy="5904656"/>
          </a:xfrm>
          <a:prstGeom prst="rect">
            <a:avLst/>
          </a:prstGeom>
          <a:noFill/>
        </p:spPr>
      </p:pic>
      <p:pic>
        <p:nvPicPr>
          <p:cNvPr id="30723" name="Picture 3" descr="C:\Users\Nieuwe Gebruiker\Pictures\Genealogie\AlleGenealogieën\Gravendeel\PPointGereedsGradeel\OverlTeunVnk1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45339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euwe Gebruiker\Pictures\Genealogie\AlleGenealogieën\Gravendeel\PPointGereedsGradeel\BerOvlTeunisVnkwdrdeMan98j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680520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Gravendeel\PPointGereedsGradeel\LeendertVn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3389312" cy="6072188"/>
          </a:xfrm>
          <a:prstGeom prst="rect">
            <a:avLst/>
          </a:prstGeom>
          <a:noFill/>
        </p:spPr>
      </p:pic>
      <p:pic>
        <p:nvPicPr>
          <p:cNvPr id="3075" name="Picture 3" descr="C:\Users\Nieuwe Gebruiker\Pictures\Genealogie\AlleGenealogieën\Gravendeel\PPointGereedsGradeel\LeendertVn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3055938" cy="60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euwe Gebruiker\Pictures\Genealogie\AlleGenealogieën\Gravendeel\PPointGereedsGradeel\AdvOlTeunisVnkWdrde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250003"/>
            <a:ext cx="4851226" cy="6318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Nieuwe Gebruiker\Pictures\Genealogie\AlleGenealogieën\Gravendeel\PPointGereedsGradeel\GezinVerdonkvdSte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416824" cy="4797656"/>
          </a:xfrm>
          <a:prstGeom prst="rect">
            <a:avLst/>
          </a:prstGeom>
          <a:noFill/>
        </p:spPr>
      </p:pic>
      <p:sp>
        <p:nvSpPr>
          <p:cNvPr id="4" name="Afgeronde rechthoek 3"/>
          <p:cNvSpPr/>
          <p:nvPr/>
        </p:nvSpPr>
        <p:spPr>
          <a:xfrm>
            <a:off x="683568" y="5301208"/>
            <a:ext cx="7848872" cy="1418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Pieter Verdonk 2-1-1914 en Cornelia van der Stelt 13-7-1917 trouwden 6-5-1939</a:t>
            </a:r>
            <a:br>
              <a:rPr lang="nl-NL" dirty="0"/>
            </a:br>
            <a:r>
              <a:rPr lang="nl-NL" dirty="0"/>
              <a:t>Op deze foto 50 jr. getrouwd  met hun zoon en twee dochters de partners daarvan met kleinkinderen.</a:t>
            </a:r>
            <a:br>
              <a:rPr lang="nl-NL" dirty="0"/>
            </a:br>
            <a:r>
              <a:rPr lang="nl-NL" dirty="0"/>
              <a:t>Zij woonden toen Kreekpad 5 te ‘s-Gravendeel.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euwe Gebruiker\Pictures\Genealogie\AlleGenealogieën\Gravendeel\PPointGereedsGradeel\AdvOvlPieterVnkWdrvdSte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76672"/>
            <a:ext cx="3816424" cy="596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Nieuwe Gebruiker\Pictures\Genealogie\AlleGenealogieën\Gravendeel\PPointGereedsGradeel\EreBegrplIndLambBastVnk1926-1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5"/>
            <a:ext cx="6912768" cy="5208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Gravendeel\PPointGereedsGradeel\alsnog\LambVnk1926-1948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07214"/>
            <a:ext cx="5256583" cy="6316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Nieuwe Gebruiker\Pictures\Genealogie\AlleGenealogieën\Gravendeel\PPointGereedsGradeel\AdvOlBertusVnk1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184576" cy="4770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Gravendeel\PPointGereedsGradeel\alsnog\LambVnk1913-1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723817" cy="6130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Nieuwe Gebruiker\Pictures\Genealogie\AlleGenealogieën\Gravendeel\PPointGereedsGradeel\AdvOlAartdeZ1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6259504" cy="5398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Gravendeel\PPointGereedsGradeel\alsnog\NeeltjeVnkAartdZee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7530"/>
            <a:ext cx="4752528" cy="6105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Nieuwe Gebruiker\Pictures\Genealogie\AlleGenealogieën\Gravendeel\PPointGereedsGradeel\AdvOlPleinStNicWdrV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3960440" cy="6342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Gravendeel\PPointGereedsGradeel\AdvOvlLeemdertVnk1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14009"/>
            <a:ext cx="3384376" cy="641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Nieuwe Gebruiker\Pictures\Genealogie\AlleGenealogieën\Gravendeel\PPointGereedsGradeel\AdvOlKluitV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8187"/>
            <a:ext cx="3240360" cy="6265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Gravendeel\PpointGereed\JannyVerdo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985000" cy="5245100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971600" y="5733256"/>
            <a:ext cx="76328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Afscheid van Janny van Pelt-Verdonk als onderwijzeres van een basisschool te ‘s-Gravendeel. Janny ging  in juli 2017 met  pensioen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Nieuwe Gebruiker\Pictures\Genealogie\AlleGenealogieën\Gravendeel\PPointGereedsGradeel\MvVanHegelWo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70" y="548680"/>
            <a:ext cx="4340065" cy="3384376"/>
          </a:xfrm>
          <a:prstGeom prst="rect">
            <a:avLst/>
          </a:prstGeom>
          <a:noFill/>
        </p:spPr>
      </p:pic>
      <p:pic>
        <p:nvPicPr>
          <p:cNvPr id="44035" name="Picture 3" descr="C:\Users\Nieuwe Gebruiker\Pictures\Genealogie\AlleGenealogieën\Gravendeel\PPointGereedsGradeel\MvVanHengle(taart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4245035" cy="3428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AlleGenealogieën\Gravendeel\PPointGereedsGradeel\alsnog\CornVnk16-2-1903-7-7-1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5112568" cy="6045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Genealogie\AlleGenealogieën\Gravendeel\PPointGereedsGradeel\alsnog\deReus-V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5267843" cy="5673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euwe Gebruiker\Pictures\Genealogie\AlleGenealogieën\Gravendeel\PPointGereedsGradeel\alsnog\LeendertVnk23-9-1916-6-8-1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0" y="280987"/>
            <a:ext cx="5123780" cy="5953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euwe Gebruiker\Pictures\Genealogie\AlleGenealogieën\Gravendeel\PPointGereedsGradeel\alsnog\ZerkK raakVerdo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5"/>
            <a:ext cx="4896544" cy="5968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euwe Gebruiker\Pictures\Genealogie\AlleGenealogieën\Gravendeel\PPointGereedsGradeel\alsnog\ZerkWatersnood1953MarinusV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80999"/>
            <a:ext cx="2952327" cy="4421313"/>
          </a:xfrm>
          <a:prstGeom prst="rect">
            <a:avLst/>
          </a:prstGeom>
          <a:noFill/>
        </p:spPr>
      </p:pic>
      <p:pic>
        <p:nvPicPr>
          <p:cNvPr id="14339" name="Picture 3" descr="C:\Users\Nieuwe Gebruiker\Pictures\Genealogie\AlleGenealogieën\Gravendeel\PPointGereedsGradeel\alsnog\ZerkWatersnood1983MariaV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664"/>
            <a:ext cx="3008313" cy="4442535"/>
          </a:xfrm>
          <a:prstGeom prst="rect">
            <a:avLst/>
          </a:prstGeom>
          <a:noFill/>
        </p:spPr>
      </p:pic>
      <p:sp>
        <p:nvSpPr>
          <p:cNvPr id="4" name="Afgeronde rechthoek 3"/>
          <p:cNvSpPr/>
          <p:nvPr/>
        </p:nvSpPr>
        <p:spPr>
          <a:xfrm>
            <a:off x="539552" y="4941168"/>
            <a:ext cx="806489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Omgekomen tijdens de watersnood in 1953:  Marinus Verdonk</a:t>
            </a:r>
          </a:p>
          <a:p>
            <a:pPr algn="ctr"/>
            <a:r>
              <a:rPr lang="nl-NL" dirty="0"/>
              <a:t> geb. 28-11-1925, overl 1-2-1953 en zijn zuster  Maria Verdonk geb. 24-5-1910 overl. 1-2-1953, Zij verbleven in het zelfde huis met hun moeder Cornelia Brand geb. 6-12-1883, overl 1-2-1953 Brand. Drie kleinkinderen van 17, 11 en 1 jaar oud verbleven eveneens bij oma en zijn ook verdronken.</a:t>
            </a:r>
          </a:p>
          <a:p>
            <a:pPr algn="ctr"/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Gravendeel\PpointGereed\BastiaantjeVisser1855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4943475" cy="6257926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6156176" y="4509120"/>
            <a:ext cx="259228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Bastiaantje  Visser</a:t>
            </a:r>
            <a:br>
              <a:rPr lang="nl-NL" dirty="0"/>
            </a:br>
            <a:r>
              <a:rPr lang="nl-NL" dirty="0"/>
              <a:t>1855-1920</a:t>
            </a:r>
            <a:br>
              <a:rPr lang="nl-NL" dirty="0"/>
            </a:br>
            <a:r>
              <a:rPr lang="nl-NL" dirty="0"/>
              <a:t>getrouwd 1879 met</a:t>
            </a:r>
            <a:br>
              <a:rPr lang="nl-NL" dirty="0"/>
            </a:br>
            <a:r>
              <a:rPr lang="nl-NL" dirty="0"/>
              <a:t>Leendert Verdonk</a:t>
            </a:r>
            <a:br>
              <a:rPr lang="nl-NL" dirty="0"/>
            </a:br>
            <a:r>
              <a:rPr lang="nl-NL" dirty="0"/>
              <a:t>1853-1944</a:t>
            </a:r>
            <a:br>
              <a:rPr lang="nl-NL" dirty="0"/>
            </a:br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Gravendeel\PPointGereedsGradeel\BerOverlGijsjeVerdonkwdwvStoo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7"/>
            <a:ext cx="4392488" cy="6410437"/>
          </a:xfrm>
          <a:prstGeom prst="rect">
            <a:avLst/>
          </a:prstGeom>
          <a:noFill/>
        </p:spPr>
      </p:pic>
      <p:pic>
        <p:nvPicPr>
          <p:cNvPr id="5123" name="Picture 3" descr="C:\Users\Nieuwe Gebruiker\Pictures\Genealogie\AlleGenealogieën\Gravendeel\PPointGereedsGradeel\BerOverlWStookerEchGV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412750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Gravendeel\PPointGereedsGradeel\BerOvlMariaVnkNaaktgeboren82j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5330732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307</Words>
  <Application>Microsoft Office PowerPoint</Application>
  <PresentationFormat>Diavoorstelling (4:3)</PresentationFormat>
  <Paragraphs>19</Paragraphs>
  <Slides>67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67</vt:i4>
      </vt:variant>
    </vt:vector>
  </HeadingPairs>
  <TitlesOfParts>
    <vt:vector size="72" baseType="lpstr">
      <vt:lpstr>Franklin Gothic Book</vt:lpstr>
      <vt:lpstr>Franklin Gothic Medium</vt:lpstr>
      <vt:lpstr>Verdana</vt:lpstr>
      <vt:lpstr>Wingdings 2</vt:lpstr>
      <vt:lpstr>Trek</vt:lpstr>
      <vt:lpstr>Genealogie Verdon(c)k te ‘s-Gravendeel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Quote Components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Genealogie Verdon(c)k te ‘s-Gravendeel</dc:title>
  <dc:creator>Nieuwe Gebruiker</dc:creator>
  <cp:lastModifiedBy>Piet Verdonk</cp:lastModifiedBy>
  <cp:revision>36</cp:revision>
  <dcterms:created xsi:type="dcterms:W3CDTF">2015-10-30T11:57:16Z</dcterms:created>
  <dcterms:modified xsi:type="dcterms:W3CDTF">2018-01-08T18:10:17Z</dcterms:modified>
</cp:coreProperties>
</file>