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351" r:id="rId6"/>
    <p:sldId id="266" r:id="rId7"/>
    <p:sldId id="265" r:id="rId8"/>
    <p:sldId id="264" r:id="rId9"/>
    <p:sldId id="363" r:id="rId10"/>
    <p:sldId id="260" r:id="rId11"/>
    <p:sldId id="261" r:id="rId12"/>
    <p:sldId id="380" r:id="rId13"/>
    <p:sldId id="262" r:id="rId14"/>
    <p:sldId id="373" r:id="rId15"/>
    <p:sldId id="263" r:id="rId16"/>
    <p:sldId id="399" r:id="rId17"/>
    <p:sldId id="267" r:id="rId18"/>
    <p:sldId id="268" r:id="rId19"/>
    <p:sldId id="269" r:id="rId20"/>
    <p:sldId id="270" r:id="rId21"/>
    <p:sldId id="400" r:id="rId22"/>
    <p:sldId id="278" r:id="rId23"/>
    <p:sldId id="360" r:id="rId24"/>
    <p:sldId id="273" r:id="rId25"/>
    <p:sldId id="274" r:id="rId26"/>
    <p:sldId id="275" r:id="rId27"/>
    <p:sldId id="276" r:id="rId28"/>
    <p:sldId id="277" r:id="rId29"/>
    <p:sldId id="284" r:id="rId30"/>
    <p:sldId id="280" r:id="rId31"/>
    <p:sldId id="281" r:id="rId32"/>
    <p:sldId id="282" r:id="rId33"/>
    <p:sldId id="384" r:id="rId34"/>
    <p:sldId id="283" r:id="rId35"/>
    <p:sldId id="285" r:id="rId36"/>
    <p:sldId id="286" r:id="rId37"/>
    <p:sldId id="287" r:id="rId38"/>
    <p:sldId id="288" r:id="rId39"/>
    <p:sldId id="361" r:id="rId40"/>
    <p:sldId id="290" r:id="rId41"/>
    <p:sldId id="291" r:id="rId42"/>
    <p:sldId id="381" r:id="rId43"/>
    <p:sldId id="293" r:id="rId44"/>
    <p:sldId id="383" r:id="rId45"/>
    <p:sldId id="362" r:id="rId46"/>
    <p:sldId id="294" r:id="rId47"/>
    <p:sldId id="289" r:id="rId48"/>
    <p:sldId id="370" r:id="rId49"/>
    <p:sldId id="295" r:id="rId50"/>
    <p:sldId id="296" r:id="rId51"/>
    <p:sldId id="412" r:id="rId52"/>
    <p:sldId id="413" r:id="rId53"/>
    <p:sldId id="415" r:id="rId54"/>
    <p:sldId id="302" r:id="rId55"/>
    <p:sldId id="297" r:id="rId56"/>
    <p:sldId id="298" r:id="rId57"/>
    <p:sldId id="299" r:id="rId58"/>
    <p:sldId id="300" r:id="rId59"/>
    <p:sldId id="301" r:id="rId60"/>
    <p:sldId id="396" r:id="rId61"/>
    <p:sldId id="316" r:id="rId62"/>
    <p:sldId id="308" r:id="rId63"/>
    <p:sldId id="365" r:id="rId64"/>
    <p:sldId id="304" r:id="rId65"/>
    <p:sldId id="368" r:id="rId66"/>
    <p:sldId id="340" r:id="rId67"/>
    <p:sldId id="307" r:id="rId68"/>
    <p:sldId id="364" r:id="rId69"/>
    <p:sldId id="366" r:id="rId70"/>
    <p:sldId id="310" r:id="rId71"/>
    <p:sldId id="311" r:id="rId72"/>
    <p:sldId id="313" r:id="rId73"/>
    <p:sldId id="344" r:id="rId74"/>
    <p:sldId id="343" r:id="rId75"/>
    <p:sldId id="378" r:id="rId76"/>
    <p:sldId id="342" r:id="rId77"/>
    <p:sldId id="382" r:id="rId78"/>
    <p:sldId id="372" r:id="rId79"/>
    <p:sldId id="379" r:id="rId80"/>
    <p:sldId id="375" r:id="rId81"/>
    <p:sldId id="376" r:id="rId82"/>
    <p:sldId id="416" r:id="rId83"/>
    <p:sldId id="377" r:id="rId84"/>
    <p:sldId id="409" r:id="rId85"/>
    <p:sldId id="410" r:id="rId86"/>
    <p:sldId id="411" r:id="rId87"/>
    <p:sldId id="314" r:id="rId88"/>
    <p:sldId id="315" r:id="rId89"/>
    <p:sldId id="322" r:id="rId90"/>
    <p:sldId id="317" r:id="rId91"/>
    <p:sldId id="319" r:id="rId92"/>
    <p:sldId id="320" r:id="rId93"/>
    <p:sldId id="389" r:id="rId94"/>
    <p:sldId id="321" r:id="rId95"/>
    <p:sldId id="323" r:id="rId96"/>
    <p:sldId id="325" r:id="rId97"/>
    <p:sldId id="326" r:id="rId98"/>
    <p:sldId id="328" r:id="rId99"/>
    <p:sldId id="334" r:id="rId100"/>
    <p:sldId id="329" r:id="rId101"/>
    <p:sldId id="330" r:id="rId102"/>
    <p:sldId id="407" r:id="rId103"/>
    <p:sldId id="331" r:id="rId104"/>
    <p:sldId id="341" r:id="rId105"/>
    <p:sldId id="332" r:id="rId106"/>
    <p:sldId id="333" r:id="rId107"/>
    <p:sldId id="336" r:id="rId108"/>
    <p:sldId id="408" r:id="rId109"/>
    <p:sldId id="398" r:id="rId110"/>
    <p:sldId id="405" r:id="rId111"/>
    <p:sldId id="338" r:id="rId112"/>
    <p:sldId id="339" r:id="rId113"/>
    <p:sldId id="345" r:id="rId114"/>
    <p:sldId id="346" r:id="rId115"/>
    <p:sldId id="347" r:id="rId116"/>
    <p:sldId id="348" r:id="rId117"/>
    <p:sldId id="349" r:id="rId118"/>
    <p:sldId id="350" r:id="rId119"/>
    <p:sldId id="357" r:id="rId120"/>
    <p:sldId id="352" r:id="rId121"/>
    <p:sldId id="354" r:id="rId122"/>
    <p:sldId id="355" r:id="rId123"/>
    <p:sldId id="385" r:id="rId124"/>
    <p:sldId id="386" r:id="rId125"/>
    <p:sldId id="387" r:id="rId126"/>
    <p:sldId id="388" r:id="rId127"/>
    <p:sldId id="390" r:id="rId128"/>
    <p:sldId id="391" r:id="rId129"/>
    <p:sldId id="392" r:id="rId130"/>
    <p:sldId id="393" r:id="rId131"/>
    <p:sldId id="394" r:id="rId132"/>
    <p:sldId id="395" r:id="rId133"/>
    <p:sldId id="397" r:id="rId134"/>
    <p:sldId id="401" r:id="rId135"/>
    <p:sldId id="402" r:id="rId136"/>
    <p:sldId id="403" r:id="rId1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>
      <p:cViewPr varScale="1">
        <p:scale>
          <a:sx n="121" d="100"/>
          <a:sy n="12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340E2-8E03-492D-A52C-1C5402AA57F5}" type="datetimeFigureOut">
              <a:rPr lang="nl-NL" smtClean="0"/>
              <a:pPr/>
              <a:t>22-6-2017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38301A-1ACA-4E38-B7BB-D646BEB4DD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/>
          <a:lstStyle/>
          <a:p>
            <a:r>
              <a:rPr lang="nl-NL" dirty="0" smtClean="0"/>
              <a:t>Genealogie Steenhoek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nl-NL" dirty="0" smtClean="0"/>
              <a:t>Familie berichten uit kranten:</a:t>
            </a:r>
          </a:p>
          <a:p>
            <a:r>
              <a:rPr lang="nl-NL" dirty="0" smtClean="0"/>
              <a:t>berichten van geboorten, trouwen, overlijden en andere knipsels.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Steenhoek\SteenhGereed\OVLstheokvAken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46035"/>
            <a:ext cx="5112568" cy="4264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Steenhoek\SteenhGereed\OverlNeelLagerwWedIngewSth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4032448" cy="2844016"/>
          </a:xfrm>
          <a:prstGeom prst="rect">
            <a:avLst/>
          </a:prstGeom>
          <a:noFill/>
        </p:spPr>
      </p:pic>
      <p:pic>
        <p:nvPicPr>
          <p:cNvPr id="75778" name="Picture 2" descr="C:\Users\Nieuwe Gebruiker\Pictures\Genealogie\AlleGenealogieën\Steenhoek\SteenhGereed\Ovl.AnngjWQuartel78jr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0767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Nieuwe Gebruiker\Pictures\Genealogie\AlleGenealogieën\Steenhoek\SteenhGereed\Ovl,JanSthgehdeKroes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9842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Steenhoek\PPointGereed\SteenhoekKr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18660" cy="4350758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1187624" y="5085184"/>
            <a:ext cx="6984776" cy="17728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Familiegraf van de familie Kroes</a:t>
            </a:r>
            <a:br>
              <a:rPr lang="nl-NL" dirty="0" smtClean="0"/>
            </a:br>
            <a:r>
              <a:rPr lang="nl-NL" dirty="0" smtClean="0"/>
              <a:t>Aan de rechter zijde Jannetje Steenhoek  25-4-1877 - 25-10-1944</a:t>
            </a:r>
          </a:p>
          <a:p>
            <a:pPr algn="ctr"/>
            <a:r>
              <a:rPr lang="nl-NL" dirty="0" smtClean="0"/>
              <a:t>getrouwd met Cornelis Kroes  23-5-1877 – 22-12-1957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Nieuwe Gebruiker\Pictures\Genealogie\AlleGenealogieën\Steenhoek\SteenhGereed\OvlAbrSchipghSth75jr1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6085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OvlKlazSthAbrScipper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816424" cy="5998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Nieuwe Gebruiker\Pictures\Genealogie\AlleGenealogieën\Steenhoek\SteenhGereed\OvlElizbSthSlooterbina85jr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5750"/>
            <a:ext cx="3960440" cy="622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Nieuwe Gebruiker\Pictures\Genealogie\AlleGenealogieën\Steenhoek\SteenhGereed\OvlGijsbSth47jr6mndTrWe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9702"/>
            <a:ext cx="3888432" cy="657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Nieuwe Gebruiker\Pictures\Genealogie\AlleGenealogieën\Steenhoek\SteenhGereed\OvlJacJostSthk43jr3mnd19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69945" cy="570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Steenhoek\PPointGereed\Steenh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37553" cy="5184576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971600" y="5589240"/>
            <a:ext cx="727280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Overl. Jacobus Joost Steenhoek 23-6-1901 – 24-10-1944, zoon van:</a:t>
            </a:r>
            <a:br>
              <a:rPr lang="nl-NL" dirty="0" smtClean="0"/>
            </a:br>
            <a:r>
              <a:rPr lang="nl-NL" dirty="0" smtClean="0"/>
              <a:t>Huig Steenhoek en  1877-1967 en van Jannigje van Es 1873-1957</a:t>
            </a:r>
            <a:endParaRPr lang="nl-NL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ieuwe Gebruiker\Pictures\Genealogie\AlleGenealogieën\Steenhoek\SteenhGereed\OvlJacSthEchMPQua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3960440" cy="624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Steenhoek\SteenhGereed\25jrGetrSteenhVogelaar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981450" cy="1847850"/>
          </a:xfrm>
          <a:prstGeom prst="rect">
            <a:avLst/>
          </a:prstGeom>
          <a:noFill/>
        </p:spPr>
      </p:pic>
      <p:pic>
        <p:nvPicPr>
          <p:cNvPr id="8195" name="Picture 3" descr="C:\Users\Nieuwe Gebruiker\Pictures\Genealogie\AlleGenealogieën\Steenhoek\SteenhGereed\OvlAKonijned1869WdLStho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53136"/>
            <a:ext cx="6572250" cy="1809750"/>
          </a:xfrm>
          <a:prstGeom prst="rect">
            <a:avLst/>
          </a:prstGeom>
          <a:noFill/>
        </p:spPr>
      </p:pic>
      <p:pic>
        <p:nvPicPr>
          <p:cNvPr id="8196" name="Picture 4" descr="C:\Users\Nieuwe Gebruiker\Pictures\Genealogie\AlleGenealogieën\Steenhoek\SteenhGereed\DankBl25jrgetrSthV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5951558" cy="184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Steenhoek\PPointGereed\SthiekQua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2708" cy="488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Nieuwe Gebruiker\Pictures\Genealogie\AlleGenealogieën\Steenhoek\SteenhGereed\OvlJanSthwrAvDijk86jr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960440" cy="6155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C:\Users\Nieuwe Gebruiker\Pictures\Genealogie\AlleGenealogieën\Steenhoek\SteenhGereed\OvlTrHensenSth68jr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240360" cy="570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Nieuwe Gebruiker\Pictures\Genealogie\AlleGenealogieën\Steenhoek\SteenhGereed\VertrNBuitenl1893Leendrt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7"/>
            <a:ext cx="7128792" cy="4601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Nieuwe Gebruiker\Pictures\Genealogie\AlleGenealogieën\Steenhoek\SteenhGereed\DankBelOver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23994" cy="392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Nieuwe Gebruiker\Pictures\Genealogie\AlleGenealogieën\Steenhoek\SteenhGereed\OndrtMiddhkStASth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405586" cy="2532347"/>
          </a:xfrm>
          <a:prstGeom prst="rect">
            <a:avLst/>
          </a:prstGeom>
          <a:noFill/>
        </p:spPr>
      </p:pic>
      <p:pic>
        <p:nvPicPr>
          <p:cNvPr id="92163" name="Picture 3" descr="C:\Users\Nieuwe Gebruiker\Pictures\Genealogie\AlleGenealogieën\Steenhoek\SteenhGereed\OverlGerritSth59jr1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3440800" cy="34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Nieuwe Gebruiker\Pictures\Genealogie\AlleGenealogieën\Steenhoek\SteenhGereed\OverJJSthk24jr10m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84776" cy="602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Nieuwe Gebruiker\Pictures\Genealogie\AlleGenealogieën\Steenhoek\SteenhGereed\OverlCornJohStnk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838947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Nieuwe Gebruiker\Pictures\Genealogie\AlleGenealogieën\Steenhoek\SteenhGereed\OvlLeendSth67jr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3"/>
            <a:ext cx="5688632" cy="4311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Nieuwe Gebruiker\Pictures\Genealogie\AlleGenealogieën\Steenhoek\SteenhGereed\JokeS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6864" cy="530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Nieuwe Gebruiker\Pictures\Genealogie\AlleGenealogieën\Steenhoek\SteenhGereed\OverlLeendSthEchtVogelaar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33154"/>
            <a:ext cx="6265975" cy="5388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Nieuwe Gebruiker\Pictures\Genealogie\AlleGenealogieën\Steenhoek\SteenhGereed\JokeSt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8184"/>
            <a:ext cx="4176464" cy="643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Nieuwe Gebruiker\Pictures\Genealogie\AlleGenealogieën\Steenhoek\SteenhGereed\E lizbSthvMin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4" y="476672"/>
            <a:ext cx="4868630" cy="603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Nieuwe Gebruiker\Pictures\Genealogie\AlleGenealogieën\Steenhoek\SteenhGereed\Groenendijk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040560" cy="554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Steenhoek\PPointGereed\AdvLeentjeMv.d.Haven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530369" cy="5220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Steenhoek\PPointGereed\AdvSaraBdijkSthk1899-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458" y="764704"/>
            <a:ext cx="5958854" cy="526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Steenhoek\PPointGereed\BertJSthkEWLGleijst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22" y="692696"/>
            <a:ext cx="4272695" cy="518457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508104" y="2132856"/>
            <a:ext cx="295232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Bernardus Johannes Steenhoek  13-4-1926 – 19-1-1996 en</a:t>
            </a:r>
            <a:br>
              <a:rPr lang="nl-NL" dirty="0" smtClean="0"/>
            </a:br>
            <a:r>
              <a:rPr lang="nl-NL" dirty="0" smtClean="0"/>
              <a:t>Erica Louise Gleijsteen</a:t>
            </a:r>
          </a:p>
          <a:p>
            <a:pPr algn="ctr"/>
            <a:r>
              <a:rPr lang="nl-NL" dirty="0" smtClean="0"/>
              <a:t>17-6-1928 – 2-5-1993</a:t>
            </a:r>
            <a:endParaRPr lang="nl-NL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Steenhoek\PPointGereed\MariaZandstraSteenhk19321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3752835" cy="3398932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148064" y="2564904"/>
            <a:ext cx="324036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Maria Steenhoek</a:t>
            </a:r>
          </a:p>
          <a:p>
            <a:pPr algn="ctr"/>
            <a:r>
              <a:rPr lang="nl-NL" dirty="0" smtClean="0"/>
              <a:t>24-1-1932-12-12-1994</a:t>
            </a:r>
          </a:p>
          <a:p>
            <a:pPr algn="ctr"/>
            <a:r>
              <a:rPr lang="nl-NL" dirty="0" smtClean="0"/>
              <a:t>Gehuwd met</a:t>
            </a:r>
            <a:br>
              <a:rPr lang="nl-NL" dirty="0" smtClean="0"/>
            </a:br>
            <a:r>
              <a:rPr lang="nl-NL" dirty="0" smtClean="0"/>
              <a:t>Zandstra</a:t>
            </a:r>
            <a:endParaRPr lang="nl-NL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Steenhoek\PPointGereed\JoostRijkhoekenMaroaSt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145015" cy="432048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4427984" y="3429000"/>
            <a:ext cx="352839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Maria Steenhoek 8-10-1900 – </a:t>
            </a:r>
          </a:p>
          <a:p>
            <a:pPr algn="ctr"/>
            <a:r>
              <a:rPr lang="nl-NL" dirty="0" smtClean="0"/>
              <a:t>8-12-1953 ‘s-Gravendeel</a:t>
            </a:r>
            <a:br>
              <a:rPr lang="nl-NL" dirty="0" smtClean="0"/>
            </a:br>
            <a:r>
              <a:rPr lang="nl-NL" dirty="0" smtClean="0"/>
              <a:t>en</a:t>
            </a:r>
            <a:br>
              <a:rPr lang="nl-NL" dirty="0" smtClean="0"/>
            </a:br>
            <a:r>
              <a:rPr lang="nl-NL" dirty="0" smtClean="0"/>
              <a:t>Joost Rijkhoek 31-7-1896 – </a:t>
            </a:r>
          </a:p>
          <a:p>
            <a:pPr algn="ctr"/>
            <a:r>
              <a:rPr lang="nl-NL" dirty="0" smtClean="0"/>
              <a:t>26-10-1941 Dordrecht</a:t>
            </a:r>
            <a:endParaRPr lang="nl-NL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ieuwe Gebruiker\Pictures\Genealogie\AlleGenealogieën\Steenhoek\PPointGereed\StijntjeSthkLeendrtArb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4968552" cy="5956599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5940152" y="2060848"/>
            <a:ext cx="28803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Lijntje Steenhoek</a:t>
            </a:r>
            <a:br>
              <a:rPr lang="nl-NL" dirty="0" smtClean="0"/>
            </a:br>
            <a:r>
              <a:rPr lang="nl-NL" dirty="0" smtClean="0"/>
              <a:t>3-3-1865 -15-7-1925</a:t>
            </a:r>
          </a:p>
          <a:p>
            <a:pPr algn="ctr"/>
            <a:r>
              <a:rPr lang="nl-NL" dirty="0" smtClean="0"/>
              <a:t>en</a:t>
            </a:r>
          </a:p>
          <a:p>
            <a:pPr algn="ctr"/>
            <a:r>
              <a:rPr lang="nl-NL" dirty="0" smtClean="0"/>
              <a:t>Leendert Arbman</a:t>
            </a:r>
            <a:br>
              <a:rPr lang="nl-NL" dirty="0" smtClean="0"/>
            </a:br>
            <a:r>
              <a:rPr lang="nl-NL" dirty="0" smtClean="0"/>
              <a:t>29-12-1864 - 30-11-1952</a:t>
            </a:r>
            <a:endParaRPr lang="nl-NL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1275"/>
            <a:ext cx="5159581" cy="59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ieuwe Gebruiker\Pictures\Genealogie\AlleGenealogieën\Steenhoek\SteenhGereed\OverlAVogel63jr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48672" cy="2088232"/>
          </a:xfrm>
          <a:prstGeom prst="rect">
            <a:avLst/>
          </a:prstGeom>
          <a:noFill/>
        </p:spPr>
      </p:pic>
      <p:pic>
        <p:nvPicPr>
          <p:cNvPr id="9220" name="Picture 4" descr="C:\Users\Nieuwe Gebruiker\Pictures\Genealogie\AlleGenealogieën\Steenhoek\SteenhGereed\DankBlOvlAagjeSthVogel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5019676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Steenhoek\PPointGereed\PietertjeSthJvdLi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44" y="692696"/>
            <a:ext cx="4369380" cy="504056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580112" y="2348880"/>
            <a:ext cx="266429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Pietertje Steenhoek</a:t>
            </a:r>
            <a:br>
              <a:rPr lang="nl-NL" dirty="0" smtClean="0"/>
            </a:br>
            <a:r>
              <a:rPr lang="nl-NL" dirty="0" smtClean="0"/>
              <a:t>28-11-1852-13-2-1916</a:t>
            </a:r>
          </a:p>
          <a:p>
            <a:pPr algn="ctr"/>
            <a:r>
              <a:rPr lang="nl-NL" dirty="0" smtClean="0"/>
              <a:t>en</a:t>
            </a:r>
          </a:p>
          <a:p>
            <a:pPr algn="ctr"/>
            <a:r>
              <a:rPr lang="nl-NL" dirty="0" smtClean="0"/>
              <a:t>Jan van der Linden</a:t>
            </a:r>
            <a:br>
              <a:rPr lang="nl-NL" dirty="0" smtClean="0"/>
            </a:br>
            <a:r>
              <a:rPr lang="nl-NL" dirty="0" smtClean="0"/>
              <a:t>27-4-1847-29-6-1928</a:t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Steenhoek\PPointGereed\TeuntjeSthk&amp;JosSlie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8312"/>
            <a:ext cx="6334444" cy="592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Steenhoek\PPointGereed\CornelSthgetrMarianB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4521200" cy="5842000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6012160" y="2708920"/>
            <a:ext cx="244827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Cornelis was gehuwd met</a:t>
            </a:r>
            <a:br>
              <a:rPr lang="nl-NL" dirty="0" smtClean="0"/>
            </a:br>
            <a:r>
              <a:rPr lang="nl-NL" dirty="0" smtClean="0"/>
              <a:t>Marian Bout</a:t>
            </a:r>
          </a:p>
          <a:p>
            <a:pPr algn="ctr"/>
            <a:r>
              <a:rPr lang="nl-NL" dirty="0" smtClean="0"/>
              <a:t>geb. 16-9-1947 te Rotterdam</a:t>
            </a:r>
            <a:endParaRPr lang="nl-NL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033463"/>
            <a:ext cx="417988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Steenhoek\PPointGereed\SteenhkPold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80520" cy="6026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Steenhoek\PPointGereed\SteenhkWaasber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162491" cy="4388718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1835696" y="5301208"/>
            <a:ext cx="56166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Aagje Adriana Steenhoek 12-11-1883-15-1-1931</a:t>
            </a:r>
          </a:p>
          <a:p>
            <a:pPr algn="ctr"/>
            <a:r>
              <a:rPr lang="nl-NL" dirty="0" smtClean="0"/>
              <a:t>Leendert Waasbergen 6-11-1878-10-5-1929</a:t>
            </a:r>
            <a:endParaRPr lang="nl-NL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Steenhoek\PPointGereed\Steenhoek Damst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428144" cy="4868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PPointGereed\Adv12AagjeStnkVogelaarLeend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4064000" cy="586740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6012160" y="3356992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Leendert Steenhoek</a:t>
            </a:r>
          </a:p>
          <a:p>
            <a:pPr algn="ctr"/>
            <a:r>
              <a:rPr lang="nl-NL" dirty="0" smtClean="0"/>
              <a:t>4-6-1824 – 24-8-1888</a:t>
            </a:r>
          </a:p>
          <a:p>
            <a:pPr algn="ctr"/>
            <a:r>
              <a:rPr lang="nl-NL" dirty="0" smtClean="0"/>
              <a:t>en</a:t>
            </a:r>
          </a:p>
          <a:p>
            <a:pPr algn="ctr"/>
            <a:r>
              <a:rPr lang="nl-NL" dirty="0" smtClean="0"/>
              <a:t>Aagje Vogelaar</a:t>
            </a:r>
            <a:br>
              <a:rPr lang="nl-NL" dirty="0" smtClean="0"/>
            </a:br>
            <a:r>
              <a:rPr lang="nl-NL" dirty="0" smtClean="0"/>
              <a:t>24-5-1826 – 11-3-1889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Nieuwe Gebruiker\Pictures\Genealogie\AlleGenealogieën\Steenhoek\SteenhGereed\25jrGetrSnijdersSteenh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424" y="908721"/>
            <a:ext cx="3431321" cy="3600400"/>
          </a:xfrm>
          <a:prstGeom prst="rect">
            <a:avLst/>
          </a:prstGeom>
          <a:noFill/>
        </p:spPr>
      </p:pic>
      <p:pic>
        <p:nvPicPr>
          <p:cNvPr id="4" name="Picture 2" descr="C:\Users\Nieuwe Gebruiker\Pictures\Genealogie\AlleGenealogieën\Steenhoek\SteenhGereed\OlAdrSnijders1996WdGijsbAS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938922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03" y="1196752"/>
            <a:ext cx="70112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ieuwe Gebruiker\Pictures\Genealogie\AlleGenealogieën\Steenhoek\SteenhGereed\25jrAmbtsJubVlaard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791" y="1196752"/>
            <a:ext cx="5416489" cy="370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Steenhoek\SteenhGereed\OvlAnnavDijk1952GehJanSt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17646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Steenhoek\SteenhGereed\OlJacbSthGehTuitel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167834" cy="5276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SteenhGereed\OverlAHoogdoornGebSthk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69" y="1412776"/>
            <a:ext cx="7825575" cy="354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Steenhoek\SteenhGereed\OlNtjeBonsSthoek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528764" cy="3168352"/>
          </a:xfrm>
          <a:prstGeom prst="rect">
            <a:avLst/>
          </a:prstGeom>
          <a:noFill/>
        </p:spPr>
      </p:pic>
      <p:pic>
        <p:nvPicPr>
          <p:cNvPr id="14339" name="Picture 3" descr="C:\Users\Nieuwe Gebruiker\Pictures\Genealogie\AlleGenealogieën\Steenhoek\SteenhGereed\OlAartSthWdrNeeltBons1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14362"/>
            <a:ext cx="4458395" cy="5295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83137"/>
            <a:ext cx="6120679" cy="542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Steenhoek\SteenhGereed\GebIngeJohSthkMeijb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131343" cy="2952328"/>
          </a:xfrm>
          <a:prstGeom prst="rect">
            <a:avLst/>
          </a:prstGeom>
          <a:noFill/>
        </p:spPr>
      </p:pic>
      <p:pic>
        <p:nvPicPr>
          <p:cNvPr id="17411" name="Picture 3" descr="C:\Users\Nieuwe Gebruiker\Pictures\Genealogie\AlleGenealogieën\Steenhoek\SteenhGereed\GebSylChrStnhKleisen1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528392" cy="464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StenhMoret30jrg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456384" cy="4968552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Steenhoek\SteenhGereed\25jrGetrSthkMoret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123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Nieuwe Gebruiker\Pictures\Genealogie\AlleGenealogieën\Steenhoek\SteenhGereed\45jrGtrSteenhMo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381304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Steenhoek\SteenhGereed\40jrGetrSteenhMo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79"/>
            <a:ext cx="5760640" cy="603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Steenhoek\SteenhGereed\45jrGtrGrdijkSteenh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392488" cy="6010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Steenhoek\SteenhGereed\OlChrLevDeKlerkWdPietStnk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248472" cy="5924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Steenhoek\SteenhGereed\OlCrvProoijenWdCStnk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886200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Steenhoek\SteenhGereed\OlGtrChrstStnhwdJStolk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536504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SteenhGereed\OndertrSthkKingma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95750" cy="2160240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Steenhoek\SteenhGereed\OVLSthoekvBenthem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446" y="1281416"/>
            <a:ext cx="3389978" cy="4156616"/>
          </a:xfrm>
          <a:prstGeom prst="rect">
            <a:avLst/>
          </a:prstGeom>
          <a:noFill/>
        </p:spPr>
      </p:pic>
      <p:pic>
        <p:nvPicPr>
          <p:cNvPr id="2052" name="Picture 4" descr="C:\Users\Nieuwe Gebruiker\Pictures\Genealogie\AlleGenealogieën\Steenhoek\SteenhGereed\GebkindvSthkvBenth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33375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Steenhoek\SteenhGereed\OlHendrvLeeuwWdLMStnhk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752528" cy="610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Steenhoek\SteenhGereed\OlHenrSthkWdvJav'tHof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7274"/>
            <a:ext cx="6120680" cy="500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Steenhoek\SteenhGereed\OlJanSthMFWeeteling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824536" cy="58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Steenhoek\SteenhAlsnog\ZerkJasnSthk&amp;MFWeete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382588"/>
            <a:ext cx="5080000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Steenhoek\SteenhGereed\OlJohSthWdAMFritse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248472" cy="553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euwe Gebruiker\Pictures\Genealogie\AlleGenealogieën\Steenhoek\SteenhGereed\OlJpjKentieWedWilhSth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392488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euwe Gebruiker\Pictures\Genealogie\AlleGenealogieën\Steenhoek\SteenhGereed\OlKlDienaarWeJacSteenhk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6309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euwe Gebruiker\Pictures\Genealogie\AlleGenealogieën\Steenhoek\SteenhGereed\OlKndArSthkvBaalen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303907" cy="531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Genealogie\AlleGenealogieën\Steenhoek\SteenhGereed\OlLenaSthwdTdenHaan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7"/>
            <a:ext cx="4176464" cy="6151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Steenh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963" y="901700"/>
            <a:ext cx="5830341" cy="5484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SteenhGereed\GebTweeKind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47713"/>
            <a:ext cx="4544199" cy="558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euwe Gebruiker\Pictures\Genealogie\AlleGenealogieën\Steenhoek\SteenhGereed\OlMtjPlQuaakWdJacSthk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459" y="617079"/>
            <a:ext cx="5875853" cy="5116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euwe Gebruiker\Pictures\Genealogie\AlleGenealogieën\Steenhoek\SteenhGereed\OlNeeltElizSthkWdJvdMarel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472608" cy="586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PPointGereed\AdvOlPietertjeOverdiek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3683000" cy="633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euwe Gebruiker\Pictures\Genealogie\AlleGenealogieën\Steenhoek\SteenhGereed\OlTeunteSthGehvdHeiden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005016" cy="5256584"/>
          </a:xfrm>
          <a:prstGeom prst="rect">
            <a:avLst/>
          </a:prstGeom>
          <a:noFill/>
        </p:spPr>
      </p:pic>
      <p:pic>
        <p:nvPicPr>
          <p:cNvPr id="3" name="Picture 3" descr="C:\Users\Nieuwe Gebruiker\Pictures\Genealogie\AlleGenealogieën\Steenhoek\SteenhGereed\vdHeidenSth40jrG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64736"/>
            <a:ext cx="4092327" cy="1817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PPointGereed\Ad42TeuntjevdHeidebSthk1918-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808" y="764704"/>
            <a:ext cx="4397242" cy="5256584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6084168" y="1412776"/>
            <a:ext cx="2426568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Teuntje Steenhoek</a:t>
            </a:r>
            <a:br>
              <a:rPr lang="nl-NL" dirty="0" smtClean="0"/>
            </a:br>
            <a:r>
              <a:rPr lang="nl-NL" dirty="0" smtClean="0"/>
              <a:t>1918-1991</a:t>
            </a:r>
            <a:br>
              <a:rPr lang="nl-NL" dirty="0" smtClean="0"/>
            </a:br>
            <a:r>
              <a:rPr lang="nl-NL" dirty="0" smtClean="0"/>
              <a:t>Jacob van der</a:t>
            </a:r>
            <a:br>
              <a:rPr lang="nl-NL" dirty="0" smtClean="0"/>
            </a:br>
            <a:r>
              <a:rPr lang="nl-NL" dirty="0" smtClean="0"/>
              <a:t>Heiden</a:t>
            </a:r>
            <a:br>
              <a:rPr lang="nl-NL" dirty="0" smtClean="0"/>
            </a:br>
            <a:r>
              <a:rPr lang="nl-NL" dirty="0" smtClean="0"/>
              <a:t>1912-1998</a:t>
            </a:r>
            <a:endParaRPr lang="nl-N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DankBelOlKlaastStKappet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17525"/>
            <a:ext cx="3841849" cy="5935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euwe Gebruiker\Pictures\Genealogie\AlleGenealogieën\Steenhoek\SteenhGereed\OlWillHuigSthWdrBot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608512" cy="619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euwe Gebruiker\Pictures\Genealogie\AlleGenealogieën\Steenhoek\SteenhGereed\OlMABotWHSthk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248472" cy="605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PPointGereed\Adv37MartAdrSthkBot1909-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9339"/>
            <a:ext cx="6048672" cy="599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euwe Gebruiker\Pictures\Genealogie\AlleGenealogieën\Steenhoek\SteenhGereed\OlWillSthGehMaat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75" y="369888"/>
            <a:ext cx="4599164" cy="601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Nieuwe Gebruiker\Pictures\Genealogie\AlleGenealogieën\Steenhoek\SteenhGereed\KorsJohSthkHeng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47525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euwe Gebruiker\Pictures\Genealogie\AlleGenealogieën\Steenhoek\SteenhGereed\OlWoterVermeul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672407" cy="4248472"/>
          </a:xfrm>
          <a:prstGeom prst="rect">
            <a:avLst/>
          </a:prstGeom>
          <a:noFill/>
        </p:spPr>
      </p:pic>
      <p:pic>
        <p:nvPicPr>
          <p:cNvPr id="40963" name="Picture 3" descr="C:\Users\Nieuwe Gebruiker\Pictures\Genealogie\AlleGenealogieën\Steenhoek\SteenhGereed\OvlWoutVermEchtYSthk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21347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Steenhoek\PPointGereed\OverlIJSteenh2016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7"/>
            <a:ext cx="5256584" cy="587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Steenhoek\PPointGereed\AdvJanSthEchtgvIngMo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4637"/>
            <a:ext cx="8558665" cy="650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Steenhoek\PPointGereed\IJ.VermeulenSteenhdeel1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790090" cy="5040560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Steenhoek\PPointGereed\IJ.VermeulenSteenhdeel2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266" y="764704"/>
            <a:ext cx="3473150" cy="60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euwe Gebruiker\Pictures\Genealogie\AlleGenealogieën\Steenhoek\SteenhGereed\StookerSthoekVoogdijRegl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5413"/>
            <a:ext cx="4176464" cy="5995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ieuwe Gebruiker\Pictures\Genealogie\AlleGenealogieën\Steenhoek\SteenhGereed\WilhSthKentie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896544" cy="61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euwe Gebruiker\Pictures\Genealogie\AlleGenealogieën\Steenhoek\SteenhGereed\25jrJebBehan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28845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ieuwe Gebruiker\Pictures\Genealogie\AlleGenealogieën\Steenhoek\SteenhGereed\40jrGetr&amp;DankbKlaasSthAvD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62" y="1009650"/>
            <a:ext cx="7474033" cy="472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ieuwe Gebruiker\Pictures\Genealogie\AlleGenealogieën\Steenhoek\SteenhGereed\50jrGetrMouritsSth&amp;D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980728"/>
            <a:ext cx="699590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ieuwe Gebruiker\Pictures\Genealogie\AlleGenealogieën\Steenhoek\SteenhGereed\BrinkmanSteenh50jrg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824536" cy="54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Steenhoek\SteenhGereed\OverlJanKorsSt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5"/>
            <a:ext cx="5184576" cy="566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Steenhoek\PPointGereed\OorlogsmonumentZwijndrecht29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338439" cy="561662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220072" y="980728"/>
            <a:ext cx="360040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Oorlogsmonument te Zwijndrecht 27 personen zijn vermeld waaronder Cornelis Steenhoek, zie volgende dia.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Samenvatting omgekomenen:</a:t>
            </a:r>
            <a:br>
              <a:rPr lang="nl-NL" dirty="0" smtClean="0"/>
            </a:br>
            <a:r>
              <a:rPr lang="nl-NL" dirty="0" smtClean="0"/>
              <a:t>9 in mei 1940 begin II WO;</a:t>
            </a:r>
            <a:br>
              <a:rPr lang="nl-NL" dirty="0" smtClean="0"/>
            </a:br>
            <a:r>
              <a:rPr lang="nl-NL" dirty="0" smtClean="0"/>
              <a:t>8 tijdens het verzet 1942-1945;</a:t>
            </a:r>
            <a:br>
              <a:rPr lang="nl-NL" dirty="0" smtClean="0"/>
            </a:br>
            <a:r>
              <a:rPr lang="nl-NL" dirty="0" smtClean="0"/>
              <a:t>8 in Nederlands-Indië;</a:t>
            </a:r>
            <a:br>
              <a:rPr lang="nl-NL" dirty="0" smtClean="0"/>
            </a:br>
            <a:r>
              <a:rPr lang="nl-NL" dirty="0" smtClean="0"/>
              <a:t>1 in Thailand en</a:t>
            </a:r>
            <a:br>
              <a:rPr lang="nl-NL" dirty="0" smtClean="0"/>
            </a:br>
            <a:r>
              <a:rPr lang="nl-NL" dirty="0" smtClean="0"/>
              <a:t>1 in Nieuw Guinea</a:t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ieuwe Gebruiker\Pictures\Genealogie\AlleGenealogieën\Steenhoek\SteenhGereed\IndOlCornSteen19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3494"/>
            <a:ext cx="4176464" cy="6029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Nieuwe Gebruiker\Pictures\Genealogie\AlleGenealogieën\Steenhoek\SteenhGereed\CornSthoek1949I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14800" cy="4968552"/>
          </a:xfrm>
          <a:prstGeom prst="rect">
            <a:avLst/>
          </a:prstGeom>
          <a:noFill/>
        </p:spPr>
      </p:pic>
      <p:pic>
        <p:nvPicPr>
          <p:cNvPr id="48131" name="Picture 3" descr="C:\Users\Nieuwe Gebruiker\Pictures\Genealogie\AlleGenealogieën\Steenhoek\SteenhGereed\CornSthoek1949IndD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81140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OvlIngenaSth74jr8mnd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680520" cy="539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ieuwe Gebruiker\Pictures\Genealogie\AlleGenealogieën\Steenhoek\SteenhGereed\DankBelOlIngenaStk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732" y="1412776"/>
            <a:ext cx="6228568" cy="3030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OlLndrtMarSthEchtvLeeuwen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53650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C:\Users\Nieuwe Gebruiker\Pictures\Genealogie\AlleGenealogieën\Steenhoek\SteenhGereed\TrKeesVerhDitaSthk1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816424" cy="5826328"/>
          </a:xfrm>
          <a:prstGeom prst="rect">
            <a:avLst/>
          </a:prstGeom>
          <a:noFill/>
        </p:spPr>
      </p:pic>
      <p:pic>
        <p:nvPicPr>
          <p:cNvPr id="88068" name="Picture 4" descr="C:\Users\Nieuwe Gebruiker\Pictures\Genealogie\AlleGenealogieën\Steenhoek\SteenhGereed\VerlovKees&amp;Dita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63" y="1916832"/>
            <a:ext cx="39406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ieuwe Gebruiker\Pictures\Genealogie\AlleGenealogieën\Steenhoek\SteenhGereed\DankbtbijTrKeesD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573872" cy="3332286"/>
          </a:xfrm>
          <a:prstGeom prst="rect">
            <a:avLst/>
          </a:prstGeom>
          <a:noFill/>
        </p:spPr>
      </p:pic>
      <p:pic>
        <p:nvPicPr>
          <p:cNvPr id="54275" name="Picture 3" descr="C:\Users\Nieuwe Gebruiker\Pictures\Genealogie\AlleGenealogieën\Steenhoek\SteenhGereed\DankOverlGijsbSth1953S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461154" cy="387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OverlJanntBerkhgehSteenh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4310"/>
            <a:ext cx="5760640" cy="594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PietertjeSthO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10100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Steenhoek\SteenhGereed\gebAMAndréSthoek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924300" cy="2952328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AlleGenealogieën\Steenhoek\SteenhGereed\DankOverlBel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206146" cy="3383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ieuwe Gebruiker\Pictures\Genealogie\AlleGenealogieën\Steenhoek\SteenhGereed\DankvBelOlSthRij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575059" cy="562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Nieuwe Gebruiker\Pictures\Genealogie\AlleGenealogieën\Steenhoek\SteenhGereed\Jub25jr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4664"/>
            <a:ext cx="4657725" cy="6038850"/>
          </a:xfrm>
          <a:prstGeom prst="rect">
            <a:avLst/>
          </a:prstGeom>
          <a:noFill/>
        </p:spPr>
      </p:pic>
      <p:pic>
        <p:nvPicPr>
          <p:cNvPr id="4" name="Picture 2" descr="C:\Users\Nieuwe Gebruiker\Pictures\Genealogie\AlleGenealogieën\Steenhoek\SteenhGereed\Huw25jrWSthoekJKen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50507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Nieuwe Gebruiker\Pictures\Genealogie\AlleGenealogieën\Steenhoek\SteenhGereed\OndertrSteenhPoot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1124"/>
            <a:ext cx="3888432" cy="2233780"/>
          </a:xfrm>
          <a:prstGeom prst="rect">
            <a:avLst/>
          </a:prstGeom>
          <a:noFill/>
        </p:spPr>
      </p:pic>
      <p:pic>
        <p:nvPicPr>
          <p:cNvPr id="59397" name="Picture 5" descr="C:\Users\Nieuwe Gebruiker\Pictures\Genealogie\AlleGenealogieën\Steenhoek\SteenhGereed\PootSthkEchtsch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6336704" cy="3450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Nieuwe Gebruiker\Pictures\Genealogie\AlleGenealogieën\Steenhoek\SteenhGereed\ScheidPootSteen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12811"/>
            <a:ext cx="7223151" cy="4897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Nieuwe Gebruiker\Pictures\Genealogie\AlleGenealogieën\Steenhoek\SteenhGereed\ScheidPootSteen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22" y="1123950"/>
            <a:ext cx="6702430" cy="441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ieuwe Gebruiker\Pictures\Genealogie\AlleGenealogieën\Steenhoek\SteenhGereed\OmaVanMijnW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Steenhoek\SteenhGereed\OomTanteMijnW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2567"/>
            <a:ext cx="4968552" cy="593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PPointGereed\OmeFransTamteNeel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3911600" cy="570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Steenhoek\SteenhGereed\NltjWilhvStrijenWdFrSt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325"/>
            <a:ext cx="4931553" cy="598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PPointGereed\AdvTanteLijntjeBas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9"/>
            <a:ext cx="5471482" cy="5617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Steenhoek\SteenhGereed\LLgeb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64704"/>
            <a:ext cx="3707084" cy="2088232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Steenhoek\SteenhGereed\OverlKaapst1946IsTnhBeckVin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2994515" cy="2520280"/>
          </a:xfrm>
          <a:prstGeom prst="rect">
            <a:avLst/>
          </a:prstGeom>
          <a:noFill/>
        </p:spPr>
      </p:pic>
      <p:pic>
        <p:nvPicPr>
          <p:cNvPr id="4100" name="Picture 4" descr="C:\Users\Nieuwe Gebruiker\Pictures\Genealogie\AlleGenealogieën\Steenhoek\SteenhGereed\OvlIrCornSthk73jrGehBeckVin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3956274" cy="2880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euwe Gebruiker\Pictures\Genealogie\AlleGenealogieën\Steenhoek\SteenhGereed\OlSchoonmoeder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760720" cy="6192688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Steenhoek\SteenhGereed\SchoonOverBr&amp;Zus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816424" cy="6219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ieuwe Gebruiker\Pictures\Genealogie\AlleGenealogieën\Steenhoek\SteenhGereed\DankbBelHartsOvlSchoo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2808312" cy="6120680"/>
          </a:xfrm>
          <a:prstGeom prst="rect">
            <a:avLst/>
          </a:prstGeom>
          <a:noFill/>
        </p:spPr>
      </p:pic>
      <p:pic>
        <p:nvPicPr>
          <p:cNvPr id="50179" name="Picture 3" descr="C:\Users\Nieuwe Gebruiker\Pictures\Genealogie\AlleGenealogieën\Steenhoek\SteenhGereed\SchoonvaderOvl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2403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AlleFotro's&amp;Dia'sNaarPpointOpDVD\Familiefto's\WoonomgevingKennissen\PPointgereed\OvertSchoonvBerKerkb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4476751" cy="539115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940152" y="4365104"/>
            <a:ext cx="249857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Knipsel uit het kerkblad van de N-H  kerk te Maasdam</a:t>
            </a:r>
            <a:endParaRPr lang="nl-N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Nieuwe Gebruiker\Pictures\Genealogie\AlleGenealogieën\Steenhoek\SteenhGereed\R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25196"/>
            <a:ext cx="4320480" cy="2982758"/>
          </a:xfrm>
          <a:prstGeom prst="rect">
            <a:avLst/>
          </a:prstGeom>
          <a:noFill/>
        </p:spPr>
      </p:pic>
      <p:pic>
        <p:nvPicPr>
          <p:cNvPr id="101379" name="Picture 3" descr="C:\Users\Nieuwe Gebruiker\Pictures\Genealogie\AlleGenealogieën\Steenhoek\SteenhGereed\Rien&amp;Ge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44417" cy="622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Steenhoek\PPointGereed\RCirclTeu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824536" cy="624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Steenhoek\PPointGereed\AdvT eunieBr&amp;Zus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534025" cy="59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Steenhoek\PPointGereed\AdvTeuniePPGerd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828925" cy="6219826"/>
          </a:xfrm>
          <a:prstGeom prst="rect">
            <a:avLst/>
          </a:prstGeom>
          <a:noFill/>
        </p:spPr>
      </p:pic>
      <p:pic>
        <p:nvPicPr>
          <p:cNvPr id="3075" name="Picture 3" descr="C:\Users\Nieuwe Gebruiker\Pictures\Genealogie\AlleGenealogieën\Steenhoek\PPointGereed\ZerkTeunie&amp;Ding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8387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ieuwe Gebruiker\Pictures\Genealogie\AlleGenealogieën\Steenhoek\SteenhGereed\OverJoostjeSthGebBos70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032448" cy="625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ieuwe Gebruiker\Pictures\Genealogie\AlleGenealogieën\Steenhoek\SteenhGereed\OverlAdrMathSth42jr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69100" cy="3664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Nieuwe Gebruiker\Pictures\Genealogie\AlleGenealogieën\Steenhoek\SteenhGereed\OverlAnnjSthk75jr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744416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Steenhoek\SteenhGereed\OverlBMvAkenwedvMJSthk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985" y="548680"/>
            <a:ext cx="3987223" cy="581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Nieuwe Gebruiker\Pictures\Genealogie\AlleGenealogieën\Steenhoek\SteenhGereed\OverlAnnWedvLSthk80jr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4104456" cy="585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Nieuwe Gebruiker\Pictures\Genealogie\AlleGenealogieën\Steenhoek\SteenhGereed\OverlCornSthGefSelhorst62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744416" cy="608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Nieuwe Gebruiker\Pictures\Genealogie\AlleGenealogieën\Steenhoek\SteenhGereed\OverlEwSthGtrdeGeus77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456384" cy="5544616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Steenhoek\SteenhGereed\DankBetbijOverlEwS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5"/>
            <a:ext cx="338437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Steenhoek\PPointGereed\EwoudSthMarrigjedeG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30394"/>
            <a:ext cx="3733693" cy="4742822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5076056" y="3356992"/>
            <a:ext cx="309634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Ewoud Steenhoek</a:t>
            </a:r>
            <a:br>
              <a:rPr lang="nl-NL" dirty="0" smtClean="0"/>
            </a:br>
            <a:r>
              <a:rPr lang="nl-NL" dirty="0" smtClean="0"/>
              <a:t>18-12-1872 – 4-11-1949</a:t>
            </a:r>
            <a:br>
              <a:rPr lang="nl-NL" dirty="0" smtClean="0"/>
            </a:br>
            <a:r>
              <a:rPr lang="nl-NL" dirty="0" smtClean="0"/>
              <a:t>en</a:t>
            </a:r>
            <a:br>
              <a:rPr lang="nl-NL" dirty="0" smtClean="0"/>
            </a:br>
            <a:r>
              <a:rPr lang="nl-NL" dirty="0" smtClean="0"/>
              <a:t>Marrigje de Geus</a:t>
            </a:r>
            <a:br>
              <a:rPr lang="nl-NL" dirty="0" smtClean="0"/>
            </a:br>
            <a:r>
              <a:rPr lang="nl-NL" dirty="0" smtClean="0"/>
              <a:t>28-1-1976 – 21-12-1973</a:t>
            </a:r>
            <a:endParaRPr lang="nl-NL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Nieuwe Gebruiker\Pictures\Genealogie\AlleGenealogieën\Steenhoek\SteenhGereed\OverlGijsbShk73jr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248020" cy="2880320"/>
          </a:xfrm>
          <a:prstGeom prst="rect">
            <a:avLst/>
          </a:prstGeom>
          <a:noFill/>
        </p:spPr>
      </p:pic>
      <p:pic>
        <p:nvPicPr>
          <p:cNvPr id="67587" name="Picture 3" descr="C:\Users\Nieuwe Gebruiker\Pictures\Genealogie\AlleGenealogieën\Steenhoek\SteenhGereed\OverlGrveldSthkWrvGijsHheide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5343525" cy="435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Nieuwe Gebruiker\Pictures\Genealogie\AlleGenealogieën\Steenhoek\SteenhGereed\OverlJacSth46jr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96121"/>
            <a:ext cx="4536504" cy="566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Nieuwe Gebruiker\Pictures\Genealogie\AlleGenealogieën\Steenhoek\SteenhGereed\OverlJanSth80jr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680520" cy="5679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Nieuwe Gebruiker\Pictures\Genealogie\AlleGenealogieën\Steenhoek\SteenhGereed\OverlKlaasSthWrvAvDrong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6805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Nieuwe Gebruiker\Pictures\Genealogie\AlleGenealogieën\Steenhoek\SteenhGereed\OverlMariaMourits89jr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016216" cy="639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Nieuwe Gebruiker\Pictures\Genealogie\AlleGenealogieën\Steenhoek\SteenhGereed\OverlNeeltjeWbroek80jrGijs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104456" cy="637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648</TotalTime>
  <Words>101</Words>
  <Application>Microsoft Office PowerPoint</Application>
  <PresentationFormat>Diavoorstelling (4:3)</PresentationFormat>
  <Paragraphs>32</Paragraphs>
  <Slides>136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136</vt:i4>
      </vt:variant>
    </vt:vector>
  </HeadingPairs>
  <TitlesOfParts>
    <vt:vector size="137" baseType="lpstr">
      <vt:lpstr>Toppunt</vt:lpstr>
      <vt:lpstr>Genealogie Steenhoek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  <vt:lpstr>Dia 51</vt:lpstr>
      <vt:lpstr>Dia 52</vt:lpstr>
      <vt:lpstr>Dia 53</vt:lpstr>
      <vt:lpstr>Dia 54</vt:lpstr>
      <vt:lpstr>Dia 55</vt:lpstr>
      <vt:lpstr>Dia 56</vt:lpstr>
      <vt:lpstr>Dia 57</vt:lpstr>
      <vt:lpstr>Dia 58</vt:lpstr>
      <vt:lpstr>Dia 59</vt:lpstr>
      <vt:lpstr>Dia 60</vt:lpstr>
      <vt:lpstr>Dia 61</vt:lpstr>
      <vt:lpstr>Dia 62</vt:lpstr>
      <vt:lpstr>Dia 63</vt:lpstr>
      <vt:lpstr>Dia 64</vt:lpstr>
      <vt:lpstr>Dia 65</vt:lpstr>
      <vt:lpstr>Dia 66</vt:lpstr>
      <vt:lpstr>Dia 67</vt:lpstr>
      <vt:lpstr>Dia 68</vt:lpstr>
      <vt:lpstr>Dia 69</vt:lpstr>
      <vt:lpstr>Dia 70</vt:lpstr>
      <vt:lpstr>Dia 71</vt:lpstr>
      <vt:lpstr>Dia 72</vt:lpstr>
      <vt:lpstr>Dia 73</vt:lpstr>
      <vt:lpstr>Dia 74</vt:lpstr>
      <vt:lpstr>Dia 75</vt:lpstr>
      <vt:lpstr>Dia 76</vt:lpstr>
      <vt:lpstr>Dia 77</vt:lpstr>
      <vt:lpstr>Dia 78</vt:lpstr>
      <vt:lpstr>Dia 79</vt:lpstr>
      <vt:lpstr>Dia 80</vt:lpstr>
      <vt:lpstr>Dia 81</vt:lpstr>
      <vt:lpstr>Dia 82</vt:lpstr>
      <vt:lpstr>Dia 83</vt:lpstr>
      <vt:lpstr>Dia 84</vt:lpstr>
      <vt:lpstr>Dia 85</vt:lpstr>
      <vt:lpstr>Dia 86</vt:lpstr>
      <vt:lpstr>Dia 87</vt:lpstr>
      <vt:lpstr>Dia 88</vt:lpstr>
      <vt:lpstr>Dia 89</vt:lpstr>
      <vt:lpstr>Dia 90</vt:lpstr>
      <vt:lpstr>Dia 91</vt:lpstr>
      <vt:lpstr>Dia 92</vt:lpstr>
      <vt:lpstr>Dia 93</vt:lpstr>
      <vt:lpstr>Dia 94</vt:lpstr>
      <vt:lpstr>Dia 95</vt:lpstr>
      <vt:lpstr>Dia 96</vt:lpstr>
      <vt:lpstr>Dia 97</vt:lpstr>
      <vt:lpstr>Dia 98</vt:lpstr>
      <vt:lpstr>Dia 99</vt:lpstr>
      <vt:lpstr>Dia 100</vt:lpstr>
      <vt:lpstr>Dia 101</vt:lpstr>
      <vt:lpstr>Dia 102</vt:lpstr>
      <vt:lpstr>Dia 103</vt:lpstr>
      <vt:lpstr>Dia 104</vt:lpstr>
      <vt:lpstr>Dia 105</vt:lpstr>
      <vt:lpstr>Dia 106</vt:lpstr>
      <vt:lpstr>Dia 107</vt:lpstr>
      <vt:lpstr>Dia 108</vt:lpstr>
      <vt:lpstr>Dia 109</vt:lpstr>
      <vt:lpstr>Dia 110</vt:lpstr>
      <vt:lpstr>Dia 111</vt:lpstr>
      <vt:lpstr>Dia 112</vt:lpstr>
      <vt:lpstr>Dia 113</vt:lpstr>
      <vt:lpstr>Dia 114</vt:lpstr>
      <vt:lpstr>Dia 115</vt:lpstr>
      <vt:lpstr>Dia 116</vt:lpstr>
      <vt:lpstr>Dia 117</vt:lpstr>
      <vt:lpstr>Dia 118</vt:lpstr>
      <vt:lpstr>Dia 119</vt:lpstr>
      <vt:lpstr>Dia 120</vt:lpstr>
      <vt:lpstr>Dia 121</vt:lpstr>
      <vt:lpstr>Dia 122</vt:lpstr>
      <vt:lpstr>Dia 123</vt:lpstr>
      <vt:lpstr>Dia 124</vt:lpstr>
      <vt:lpstr>Dia 125</vt:lpstr>
      <vt:lpstr>Dia 126</vt:lpstr>
      <vt:lpstr>Dia 127</vt:lpstr>
      <vt:lpstr>Dia 128</vt:lpstr>
      <vt:lpstr>Dia 129</vt:lpstr>
      <vt:lpstr>Dia 130</vt:lpstr>
      <vt:lpstr>Dia 131</vt:lpstr>
      <vt:lpstr>Dia 132</vt:lpstr>
      <vt:lpstr>Dia 133</vt:lpstr>
      <vt:lpstr>Dia 134</vt:lpstr>
      <vt:lpstr>Dia 135</vt:lpstr>
      <vt:lpstr>Dia 136</vt:lpstr>
    </vt:vector>
  </TitlesOfParts>
  <Company>Quote Components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Steenhoek</dc:title>
  <dc:creator>Nieuwe Gebruiker</dc:creator>
  <cp:lastModifiedBy>Nieuwe Gebruiker</cp:lastModifiedBy>
  <cp:revision>62</cp:revision>
  <dcterms:created xsi:type="dcterms:W3CDTF">2015-10-08T13:49:35Z</dcterms:created>
  <dcterms:modified xsi:type="dcterms:W3CDTF">2017-06-22T13:25:48Z</dcterms:modified>
</cp:coreProperties>
</file>