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257" r:id="rId3"/>
    <p:sldId id="258" r:id="rId4"/>
    <p:sldId id="259" r:id="rId5"/>
    <p:sldId id="345" r:id="rId6"/>
    <p:sldId id="260" r:id="rId7"/>
    <p:sldId id="266" r:id="rId8"/>
    <p:sldId id="308" r:id="rId9"/>
    <p:sldId id="261" r:id="rId10"/>
    <p:sldId id="262" r:id="rId11"/>
    <p:sldId id="263" r:id="rId12"/>
    <p:sldId id="264" r:id="rId13"/>
    <p:sldId id="327" r:id="rId14"/>
    <p:sldId id="326" r:id="rId15"/>
    <p:sldId id="323" r:id="rId16"/>
    <p:sldId id="271" r:id="rId17"/>
    <p:sldId id="272" r:id="rId18"/>
    <p:sldId id="328" r:id="rId19"/>
    <p:sldId id="342" r:id="rId20"/>
    <p:sldId id="341" r:id="rId21"/>
    <p:sldId id="279" r:id="rId22"/>
    <p:sldId id="324" r:id="rId23"/>
    <p:sldId id="280" r:id="rId24"/>
    <p:sldId id="281" r:id="rId25"/>
    <p:sldId id="282" r:id="rId26"/>
    <p:sldId id="283" r:id="rId27"/>
    <p:sldId id="265" r:id="rId28"/>
    <p:sldId id="267" r:id="rId29"/>
    <p:sldId id="268" r:id="rId30"/>
    <p:sldId id="269" r:id="rId31"/>
    <p:sldId id="270" r:id="rId32"/>
    <p:sldId id="273" r:id="rId33"/>
    <p:sldId id="309" r:id="rId34"/>
    <p:sldId id="274" r:id="rId35"/>
    <p:sldId id="311" r:id="rId36"/>
    <p:sldId id="315" r:id="rId37"/>
    <p:sldId id="312" r:id="rId38"/>
    <p:sldId id="275" r:id="rId39"/>
    <p:sldId id="276" r:id="rId40"/>
    <p:sldId id="277" r:id="rId41"/>
    <p:sldId id="278" r:id="rId42"/>
    <p:sldId id="337" r:id="rId43"/>
    <p:sldId id="284" r:id="rId44"/>
    <p:sldId id="285" r:id="rId45"/>
    <p:sldId id="322" r:id="rId46"/>
    <p:sldId id="346" r:id="rId47"/>
    <p:sldId id="286" r:id="rId48"/>
    <p:sldId id="287" r:id="rId49"/>
    <p:sldId id="347" r:id="rId50"/>
    <p:sldId id="348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343" r:id="rId59"/>
    <p:sldId id="332" r:id="rId60"/>
    <p:sldId id="334" r:id="rId61"/>
    <p:sldId id="295" r:id="rId62"/>
    <p:sldId id="296" r:id="rId63"/>
    <p:sldId id="297" r:id="rId64"/>
    <p:sldId id="330" r:id="rId65"/>
    <p:sldId id="298" r:id="rId66"/>
    <p:sldId id="344" r:id="rId67"/>
    <p:sldId id="336" r:id="rId68"/>
    <p:sldId id="299" r:id="rId69"/>
    <p:sldId id="300" r:id="rId70"/>
    <p:sldId id="301" r:id="rId71"/>
    <p:sldId id="302" r:id="rId72"/>
    <p:sldId id="303" r:id="rId73"/>
    <p:sldId id="304" r:id="rId74"/>
    <p:sldId id="305" r:id="rId75"/>
    <p:sldId id="306" r:id="rId76"/>
    <p:sldId id="338" r:id="rId77"/>
    <p:sldId id="339" r:id="rId7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5A19C-35C6-4D44-AFDC-C7C156649FE4}" type="datetimeFigureOut">
              <a:rPr lang="nl-NL" smtClean="0"/>
              <a:pPr/>
              <a:t>6-5-2021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F36D8-73E4-4B80-AF80-530D959EE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F36D8-73E4-4B80-AF80-530D959EEF76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AACD-E34A-4636-9B1E-D5CA4046EB49}" type="datetimeFigureOut">
              <a:rPr lang="nl-NL" smtClean="0"/>
              <a:pPr/>
              <a:t>6-5-2021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B777-33C6-4274-A5ED-8AC1BE3DFF4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AACD-E34A-4636-9B1E-D5CA4046EB49}" type="datetimeFigureOut">
              <a:rPr lang="nl-NL" smtClean="0"/>
              <a:pPr/>
              <a:t>6-5-2021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B777-33C6-4274-A5ED-8AC1BE3DFF4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AACD-E34A-4636-9B1E-D5CA4046EB49}" type="datetimeFigureOut">
              <a:rPr lang="nl-NL" smtClean="0"/>
              <a:pPr/>
              <a:t>6-5-2021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B777-33C6-4274-A5ED-8AC1BE3DFF4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AACD-E34A-4636-9B1E-D5CA4046EB49}" type="datetimeFigureOut">
              <a:rPr lang="nl-NL" smtClean="0"/>
              <a:pPr/>
              <a:t>6-5-2021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B777-33C6-4274-A5ED-8AC1BE3DFF4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AACD-E34A-4636-9B1E-D5CA4046EB49}" type="datetimeFigureOut">
              <a:rPr lang="nl-NL" smtClean="0"/>
              <a:pPr/>
              <a:t>6-5-2021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B777-33C6-4274-A5ED-8AC1BE3DFF4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AACD-E34A-4636-9B1E-D5CA4046EB49}" type="datetimeFigureOut">
              <a:rPr lang="nl-NL" smtClean="0"/>
              <a:pPr/>
              <a:t>6-5-2021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B777-33C6-4274-A5ED-8AC1BE3DFF4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AACD-E34A-4636-9B1E-D5CA4046EB49}" type="datetimeFigureOut">
              <a:rPr lang="nl-NL" smtClean="0"/>
              <a:pPr/>
              <a:t>6-5-2021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B777-33C6-4274-A5ED-8AC1BE3DFF4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AACD-E34A-4636-9B1E-D5CA4046EB49}" type="datetimeFigureOut">
              <a:rPr lang="nl-NL" smtClean="0"/>
              <a:pPr/>
              <a:t>6-5-2021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B777-33C6-4274-A5ED-8AC1BE3DFF4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AACD-E34A-4636-9B1E-D5CA4046EB49}" type="datetimeFigureOut">
              <a:rPr lang="nl-NL" smtClean="0"/>
              <a:pPr/>
              <a:t>6-5-2021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B777-33C6-4274-A5ED-8AC1BE3DFF4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AACD-E34A-4636-9B1E-D5CA4046EB49}" type="datetimeFigureOut">
              <a:rPr lang="nl-NL" smtClean="0"/>
              <a:pPr/>
              <a:t>6-5-2021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B777-33C6-4274-A5ED-8AC1BE3DFF4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AACD-E34A-4636-9B1E-D5CA4046EB49}" type="datetimeFigureOut">
              <a:rPr lang="nl-NL" smtClean="0"/>
              <a:pPr/>
              <a:t>6-5-2021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B777-33C6-4274-A5ED-8AC1BE3DFF4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6AACD-E34A-4636-9B1E-D5CA4046EB49}" type="datetimeFigureOut">
              <a:rPr lang="nl-NL" smtClean="0"/>
              <a:pPr/>
              <a:t>6-5-2021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2B777-33C6-4274-A5ED-8AC1BE3DFF4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Kinderen en kindskinderen </a:t>
            </a:r>
            <a:br>
              <a:rPr lang="nl-NL" dirty="0"/>
            </a:br>
            <a:r>
              <a:rPr lang="nl-NL" dirty="0"/>
              <a:t>Robbemont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26976"/>
          </a:xfrm>
        </p:spPr>
        <p:txBody>
          <a:bodyPr/>
          <a:lstStyle/>
          <a:p>
            <a:r>
              <a:rPr lang="nl-NL" dirty="0"/>
              <a:t>Van het echtpaar </a:t>
            </a:r>
            <a:br>
              <a:rPr lang="nl-NL" dirty="0"/>
            </a:br>
            <a:r>
              <a:rPr lang="nl-NL" dirty="0"/>
              <a:t>Teunis Robbemont en Annigje Smaal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Nieuwe Gebruiker\Pictures\Genealogie\AlleGenealogieën\Gravendeel\Robbemond\VoorPpointGer\OmadienstmeisjeM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4493806" cy="5514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Genealogie\AlleGenealogieën\Gravendeel\Robbemond\VoorPpointGer\BriefAnnigj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531184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euwe Gebruiker\Pictures\Genealogie\AlleGenealogieën\Gravendeel\Robbemond\VoorPpointGer\AardoMol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98623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Gravendeel\AlsnogRobbemont\Nieuwe map\8Kinde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6672"/>
            <a:ext cx="3593182" cy="6045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Gravendeel\AlsnogRobbemont\Nieuwe map\OpaRobDochtZns&amp;Partn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3" y="836712"/>
            <a:ext cx="773679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Gravendeel\AlsnogRobbemont\Nieuwe map\OpaRobbm4dochters2KlK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851271" cy="5056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ieuwe Gebruiker\Pictures\Genealogie\AlleGenealogieën\Gravendeel\Robbemond\VoorPpointGer\I. Valk - Robbem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68" y="1124744"/>
            <a:ext cx="3555091" cy="4607817"/>
          </a:xfrm>
          <a:prstGeom prst="rect">
            <a:avLst/>
          </a:prstGeom>
          <a:noFill/>
        </p:spPr>
      </p:pic>
      <p:pic>
        <p:nvPicPr>
          <p:cNvPr id="15363" name="Picture 3" descr="C:\Users\Nieuwe Gebruiker\Pictures\Genealogie\AlleGenealogieën\Gravendeel\Robbemond\VoorPpointGer\A. V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09191"/>
            <a:ext cx="345638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ieuwe Gebruiker\Pictures\Genealogie\AlleGenealogieën\Gravendeel\Robbemond\VoorPpointGer\GebrVa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3924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Gravendeel\AlsnogRobbemont\Nieuwe map\CorValk1924-1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891" y="301659"/>
            <a:ext cx="4053937" cy="6154659"/>
          </a:xfrm>
          <a:prstGeom prst="rect">
            <a:avLst/>
          </a:prstGeom>
          <a:noFill/>
        </p:spPr>
      </p:pic>
      <p:pic>
        <p:nvPicPr>
          <p:cNvPr id="3" name="Picture 2" descr="C:\Users\Nieuwe Gebruiker\Pictures\Genealogie\AlleGenealogieën\Gravendeel\AlsnogVerdonk\Cor ValkBewGe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16832"/>
            <a:ext cx="2035175" cy="3257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Gravendeel\AlsnogVerdonk\ValkvdLindenVdonkGe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5314950" cy="3608388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1835696" y="5229200"/>
            <a:ext cx="48245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Van L-R: Cornelis Valk  1924-1944; H v.d. Linden en Leendert Verdonk 1923-1945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Gravendeel\Robbemond\VoorPpointGer\Fotograaf Aard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923" y="1124744"/>
            <a:ext cx="739470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Gravendeel\AlsnogVerdonk\ZerkGdeelWOIIBew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4595813" cy="4738688"/>
          </a:xfrm>
          <a:prstGeom prst="rect">
            <a:avLst/>
          </a:prstGeom>
          <a:noFill/>
        </p:spPr>
      </p:pic>
      <p:sp>
        <p:nvSpPr>
          <p:cNvPr id="3" name="Rond enkele hoek rechthoek 2"/>
          <p:cNvSpPr/>
          <p:nvPr/>
        </p:nvSpPr>
        <p:spPr>
          <a:xfrm>
            <a:off x="971600" y="5445224"/>
            <a:ext cx="6984776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Omgekomen inwoners van ‘s-Gravendeel tijdens het oorlogsgeweld in de periode 1940-1945.  Gedenkteken op de oude begraafplaats  aldaar.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ieuwe Gebruiker\Pictures\Genealogie\AlleGenealogieën\Gravendeel\Robbemond\VoorPpointGer\trLenaFr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9"/>
            <a:ext cx="6730823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Gravendeel\AlsnogRobbemont\Nieuwe map\OmeFransTanteL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032448" cy="6251088"/>
          </a:xfrm>
          <a:prstGeom prst="rect">
            <a:avLst/>
          </a:prstGeom>
          <a:noFill/>
        </p:spPr>
      </p:pic>
      <p:pic>
        <p:nvPicPr>
          <p:cNvPr id="3075" name="Picture 3" descr="C:\Users\Nieuwe Gebruiker\Pictures\Genealogie\AlleGenealogieën\Gravendeel\AlsnogRobbemont\Nieuwe map\OmeFrans2OudsteKi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404664"/>
            <a:ext cx="404335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Nieuwe Gebruiker\Pictures\Genealogie\AlleGenealogieën\Gravendeel\Robbemond\VoorPpointGer\tante L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278" y="1628800"/>
            <a:ext cx="3015436" cy="4032448"/>
          </a:xfrm>
          <a:prstGeom prst="rect">
            <a:avLst/>
          </a:prstGeom>
          <a:noFill/>
        </p:spPr>
      </p:pic>
      <p:pic>
        <p:nvPicPr>
          <p:cNvPr id="24579" name="Picture 3" descr="C:\Users\Nieuwe Gebruiker\Pictures\Genealogie\AlleGenealogieën\Gravendeel\Robbemond\VoorPpointGer\FransdZeeu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2849682" cy="4064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ieuwe Gebruiker\Pictures\Genealogie\AlleGenealogieën\Gravendeel\Robbemond\VoorPpointGer\WillydZB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1268761"/>
            <a:ext cx="5112568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ieuwe Gebruiker\Pictures\Genealogie\AlleGenealogieën\Gravendeel\Robbemond\VoorPpointGer\AnniedeZ&amp;echtgen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299156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Nieuwe Gebruiker\Pictures\Genealogie\AlleGenealogieën\Gravendeel\Robbemond\VoorPpointGer\Frans&amp;Echt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668" y="1124745"/>
            <a:ext cx="594066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euwe Gebruiker\Pictures\Genealogie\AlleGenealogieën\Gravendeel\Robbemond\VoorPpointGer\GbakteOpaT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074" y="0"/>
            <a:ext cx="5713189" cy="6855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euwe Gebruiker\Pictures\Genealogie\AlleGenealogieën\Gravendeel\Robbemond\VoorPpointGer\GedichtLeenRobbem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2804"/>
            <a:ext cx="6336704" cy="6221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euwe Gebruiker\Pictures\Genealogie\AlleGenealogieën\Gravendeel\Robbemond\VoorPpointGer\Schoolfoto1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13" y="692696"/>
            <a:ext cx="7987351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Gravendeel\Robbemond\VoorPpointGer\Kreekkant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493894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euwe Gebruiker\Pictures\Genealogie\AlleGenealogieën\Gravendeel\Robbemond\VoorPpointGer\ScoolPlaat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ieuwe Gebruiker\Pictures\Genealogie\AlleGenealogieën\Gravendeel\Robbemond\VoorPpointGer\Neder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28384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ieuwe Gebruiker\Pictures\Genealogie\AlleGenealogieën\Gravendeel\Robbemond\VoorPpointGer\GezinOmeLeen&amp;tanteT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925" y="1196752"/>
            <a:ext cx="7028881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Gravendeel\Robbemond\als nog\TanteTeuB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5486400" cy="6327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ieuwe Gebruiker\Pictures\Genealogie\AlleGenealogieën\Gravendeel\Robbemond\VoorPpointGer\TeunRobGezinGer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764704"/>
            <a:ext cx="4295065" cy="5616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Gravendeel\Robbemond\als nog\FamTeunRobb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54355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Gravendeel\Robbemond\als nog\DeBruinFamRobb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5705475" cy="606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Genealogie\AlleGenealogieën\Gravendeel\Robbemond\als nog\OverlBruinWensenF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6280502" cy="5255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ieuwe Gebruiker\Pictures\Genealogie\AlleGenealogieën\Gravendeel\Robbemond\VoorPpointGer\GeenJansOudersKindGer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064896" cy="5273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ieuwe Gebruiker\Pictures\Genealogie\AlleGenealogieën\Gravendeel\Robbemond\VoorPpointGer\GezinGeenGer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4471739" cy="5507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Gravendeel\Robbemond\VoorPpointGer\1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48" y="620689"/>
            <a:ext cx="7844783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ieuwe Gebruiker\Pictures\Genealogie\AlleGenealogieën\Gravendeel\Robbemond\VoorPpointGer\Trouwen Annie&amp;Paul1957 11 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20463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ieuwe Gebruiker\Pictures\Genealogie\AlleGenealogieën\Gravendeel\Robbemond\VoorPpointGer\GezinSim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476673"/>
            <a:ext cx="547260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Gravendeel\AlsnogRobbemont\Nieuwe map\TanteC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6066"/>
            <a:ext cx="3816424" cy="6307642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6876256" y="2348880"/>
            <a:ext cx="194421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Cornelia Robbemont</a:t>
            </a:r>
            <a:br>
              <a:rPr lang="nl-NL"/>
            </a:br>
            <a:r>
              <a:rPr lang="nl-NL"/>
              <a:t>1906 - 1981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Nieuwe Gebruiker\Pictures\Genealogie\AlleGenealogieën\Gravendeel\Robbemond\VoorPpointGer\trCorK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202" y="495299"/>
            <a:ext cx="7979902" cy="5525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Nieuwe Gebruiker\Pictures\Genealogie\AlleGenealogieën\Gravendeel\Robbemond\VoorPpointGer\25jrBedrijfsjub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644" y="1048275"/>
            <a:ext cx="6672453" cy="4901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euwe Gebruiker\Pictures\Genealogie\AlleGenealogieën\Gravendeel\AlsnogRobbemont\Nieuwe map\OverlCorndePeeRo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98818"/>
            <a:ext cx="4104456" cy="6115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CDC5DF4-18D8-4157-92CA-B33B8DC28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8" y="476672"/>
            <a:ext cx="7154804" cy="4680520"/>
          </a:xfrm>
          <a:prstGeom prst="rect">
            <a:avLst/>
          </a:prstGeom>
        </p:spPr>
      </p:pic>
      <p:sp>
        <p:nvSpPr>
          <p:cNvPr id="5" name="Rol: horizontaal 4">
            <a:extLst>
              <a:ext uri="{FF2B5EF4-FFF2-40B4-BE49-F238E27FC236}">
                <a16:creationId xmlns:a16="http://schemas.microsoft.com/office/drawing/2014/main" id="{CE8ACBC3-8259-4235-96CB-53851F88B377}"/>
              </a:ext>
            </a:extLst>
          </p:cNvPr>
          <p:cNvSpPr/>
          <p:nvPr/>
        </p:nvSpPr>
        <p:spPr>
          <a:xfrm>
            <a:off x="1691680" y="5157192"/>
            <a:ext cx="576064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Cornelis de Pee en  Cornelia </a:t>
            </a:r>
            <a:r>
              <a:rPr lang="nl-NL" dirty="0" err="1"/>
              <a:t>Robbemont</a:t>
            </a:r>
            <a:br>
              <a:rPr lang="nl-NL" dirty="0"/>
            </a:br>
            <a:r>
              <a:rPr lang="nl-NL" dirty="0"/>
              <a:t>met de 11 kinderen. Voor namen zie dia </a:t>
            </a:r>
            <a:r>
              <a:rPr lang="nl-NL" dirty="0" err="1"/>
              <a:t>hervoor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13779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Nieuwe Gebruiker\Pictures\Genealogie\AlleGenealogieën\Gravendeel\Robbemond\VoorPpointGer\PokkCorR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212" y="950082"/>
            <a:ext cx="6368281" cy="4855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Nieuwe Gebruiker\Pictures\Genealogie\AlleGenealogieën\Gravendeel\Robbemond\VoorPpointGer\25 jrgetrdePeeKad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6048672" cy="5740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67FB1F8-36CC-437F-851F-638C555AF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489397"/>
            <a:ext cx="7344816" cy="483546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139FFEA-36A0-4ED6-B1A1-0D6F290ED2FF}"/>
              </a:ext>
            </a:extLst>
          </p:cNvPr>
          <p:cNvSpPr txBox="1"/>
          <p:nvPr/>
        </p:nvSpPr>
        <p:spPr>
          <a:xfrm>
            <a:off x="1187624" y="566124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Cees de Pee met één van de vrachtwagens van het transportbedrijf</a:t>
            </a:r>
          </a:p>
        </p:txBody>
      </p:sp>
    </p:spTree>
    <p:extLst>
      <p:ext uri="{BB962C8B-B14F-4D97-AF65-F5344CB8AC3E}">
        <p14:creationId xmlns:p14="http://schemas.microsoft.com/office/powerpoint/2010/main" val="1851525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60F0189-A2C2-483D-825B-6C26FF8C6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0" y="495676"/>
            <a:ext cx="7776734" cy="5231793"/>
          </a:xfrm>
          <a:prstGeom prst="rect">
            <a:avLst/>
          </a:prstGeom>
        </p:spPr>
      </p:pic>
      <p:sp>
        <p:nvSpPr>
          <p:cNvPr id="4" name="Stroomdiagram: Ponsband 3">
            <a:extLst>
              <a:ext uri="{FF2B5EF4-FFF2-40B4-BE49-F238E27FC236}">
                <a16:creationId xmlns:a16="http://schemas.microsoft.com/office/drawing/2014/main" id="{6CCCD2DB-F7F2-41F0-8883-B619B96278AE}"/>
              </a:ext>
            </a:extLst>
          </p:cNvPr>
          <p:cNvSpPr/>
          <p:nvPr/>
        </p:nvSpPr>
        <p:spPr>
          <a:xfrm>
            <a:off x="1079677" y="5959988"/>
            <a:ext cx="684076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Teunis </a:t>
            </a:r>
            <a:r>
              <a:rPr lang="nl-NL" dirty="0" err="1"/>
              <a:t>Robbemont</a:t>
            </a:r>
            <a:r>
              <a:rPr lang="nl-NL" dirty="0"/>
              <a:t>  “verloofd”  Annigje Smaal</a:t>
            </a:r>
          </a:p>
        </p:txBody>
      </p:sp>
    </p:spTree>
    <p:extLst>
      <p:ext uri="{BB962C8B-B14F-4D97-AF65-F5344CB8AC3E}">
        <p14:creationId xmlns:p14="http://schemas.microsoft.com/office/powerpoint/2010/main" val="28526534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441E089-FBE3-42B2-834F-5E95D8BC4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6552727" cy="629280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6718974-2DC0-4869-B91E-B3FD2BFE65E2}"/>
              </a:ext>
            </a:extLst>
          </p:cNvPr>
          <p:cNvSpPr txBox="1"/>
          <p:nvPr/>
        </p:nvSpPr>
        <p:spPr>
          <a:xfrm flipH="1">
            <a:off x="7380312" y="1484784"/>
            <a:ext cx="15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Teun de Pee bij de Austin</a:t>
            </a:r>
          </a:p>
        </p:txBody>
      </p:sp>
    </p:spTree>
    <p:extLst>
      <p:ext uri="{BB962C8B-B14F-4D97-AF65-F5344CB8AC3E}">
        <p14:creationId xmlns:p14="http://schemas.microsoft.com/office/powerpoint/2010/main" val="815274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Nieuwe Gebruiker\Pictures\Genealogie\AlleGenealogieën\Gravendeel\Robbemond\VoorPpointGer\Fam.dPee&amp;Robb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3"/>
            <a:ext cx="767314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Nieuwe Gebruiker\Pictures\Genealogie\AlleGenealogieën\Gravendeel\Robbemond\VoorPpointGer\fam de Pee p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632848" cy="5427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Nieuwe Gebruiker\Pictures\Genealogie\AlleGenealogieën\Gravendeel\Robbemond\VoorPpointGer\KindGeendPeePlvRi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850273" cy="5383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Nieuwe Gebruiker\Pictures\Genealogie\AlleGenealogieën\Gravendeel\Robbemond\VoorPpointGer\NamendeP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6912"/>
            <a:ext cx="8261774" cy="5783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Nieuwe Gebruiker\Pictures\Genealogie\AlleGenealogieën\Gravendeel\Robbemond\VoorPpointGer\TanteAnnaOmePiet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616" y="980728"/>
            <a:ext cx="7367784" cy="5187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Nieuwe Gebruiker\Pictures\Genealogie\AlleGenealogieën\Gravendeel\Robbemond\VoorPpointGer\trAnnaPi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29807"/>
            <a:ext cx="6408712" cy="5004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Nieuwe Gebruiker\Pictures\Genealogie\AlleGenealogieën\Gravendeel\Robbemond\VoorPpointGer\FamMol-Robbem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549" y="1052736"/>
            <a:ext cx="699267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Gravendeel\AlsnogRobbemont\ZerkBepMolGer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835" y="836712"/>
            <a:ext cx="671616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euwe Gebruiker\Pictures\Genealogie\AlleGenealogieën\Gravendeel\AlsnogRobbemont\Nieuwe map\OdersVe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3914775" cy="6276975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6876256" y="1772816"/>
            <a:ext cx="180020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David Verdonk en</a:t>
            </a:r>
            <a:br>
              <a:rPr lang="nl-NL" dirty="0"/>
            </a:br>
            <a:r>
              <a:rPr lang="nl-NL" dirty="0"/>
              <a:t>Maria Robbemont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Gravendeel\Robbemond\VoorPpointGer\OpaTeunisRobbem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649288"/>
            <a:ext cx="3635375" cy="4846637"/>
          </a:xfrm>
          <a:prstGeom prst="rect">
            <a:avLst/>
          </a:prstGeom>
          <a:noFill/>
        </p:spPr>
      </p:pic>
      <p:pic>
        <p:nvPicPr>
          <p:cNvPr id="4099" name="Picture 3" descr="C:\Users\Nieuwe Gebruiker\Pictures\Genealogie\AlleGenealogieën\Gravendeel\Robbemond\VoorPpointGer\omaR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3440361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Gravendeel\AlsnogRobbemont\Nieuwe map\FransdeZeeu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234147" cy="4824536"/>
          </a:xfrm>
          <a:prstGeom prst="rect">
            <a:avLst/>
          </a:prstGeom>
          <a:noFill/>
        </p:spPr>
      </p:pic>
      <p:pic>
        <p:nvPicPr>
          <p:cNvPr id="4099" name="Picture 3" descr="C:\Users\Nieuwe Gebruiker\Pictures\Genealogie\AlleGenealogieën\Gravendeel\AlsnogRobbemont\Nieuwe map\FransdeZeeuw1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268760"/>
            <a:ext cx="4248708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Nieuwe Gebruiker\Pictures\Genealogie\AlleGenealogieën\Gravendeel\Robbemond\VoorPpointGer\Oudersmetzo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5"/>
            <a:ext cx="8352928" cy="5755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Nieuwe Gebruiker\Pictures\Genealogie\AlleGenealogieën\Gravendeel\Robbemond\VoorPpointGer\Moeder80j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90073"/>
            <a:ext cx="7207577" cy="5087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Nieuwe Gebruiker\Pictures\Genealogie\AlleGenealogieën\Gravendeel\Robbemond\VoorPpointGer\Willymet doch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386496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euwe Gebruiker\Pictures\Genealogie\AlleGenealogieën\Gravendeel\AlsnogRobbemont\Nieuwe map\ZeegFrancienTrk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85980"/>
            <a:ext cx="4536504" cy="5853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Nieuwe Gebruiker\Pictures\Genealogie\AlleGenealogieën\Gravendeel\Robbemond\VoorPpointGer\TrZeegFranci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536505" cy="6275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Gravendeel\AlsnogRobbemont\ZegertFrancienTrouw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47346" cy="5457310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971600" y="5943600"/>
            <a:ext cx="7272808" cy="581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Francien met haar ouders en zuster Zegert met zijn vader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Nieuwe Gebruiker\Pictures\Genealogie\AlleGenealogieën\Gravendeel\Robbemond\VoorPpointGer\4xRo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519360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Nieuwe Gebruiker\Pictures\Genealogie\AlleGenealogieën\Gravendeel\Robbemond\VoorPpointGer\PokkZeg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137" y="620689"/>
            <a:ext cx="7587368" cy="5616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Nieuwe Gebruiker\Pictures\Genealogie\AlleGenealogieën\Gravendeel\Robbemond\VoorPpointGer\WinterK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03269"/>
            <a:ext cx="7200800" cy="5246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euwe Gebruiker\Pictures\Genealogie\AlleGenealogieën\Gravendeel\Robbemond\VoorPpointGer\Oma en Opa Robbem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6351"/>
            <a:ext cx="6125131" cy="4242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Nieuwe Gebruiker\Pictures\Genealogie\AlleGenealogieën\Gravendeel\Robbemond\VoorPpointGer\ZeegAu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912768" cy="4295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Nieuwe Gebruiker\Pictures\Genealogie\AlleGenealogieën\Gravendeel\Robbemond\VoorPpointGer\ZeegTi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734900"/>
            <a:ext cx="2808312" cy="4489414"/>
          </a:xfrm>
          <a:prstGeom prst="rect">
            <a:avLst/>
          </a:prstGeom>
          <a:noFill/>
        </p:spPr>
      </p:pic>
      <p:pic>
        <p:nvPicPr>
          <p:cNvPr id="47107" name="Picture 3" descr="C:\Users\Nieuwe Gebruiker\Pictures\Genealogie\AlleGenealogieën\Gravendeel\Robbemond\VoorPpointGer\FrancienTillyGS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92696"/>
            <a:ext cx="3018780" cy="456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Nieuwe Gebruiker\Pictures\Genealogie\AlleGenealogieën\Gravendeel\Robbemond\VoorPpointGer\Tilly&amp;K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104456" cy="6243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Nieuwe Gebruiker\Pictures\Genealogie\AlleGenealogieën\Gravendeel\Robbemond\VoorPpointGer\Tilly3KindGe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7" y="764704"/>
            <a:ext cx="4752528" cy="5577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Nieuwe Gebruiker\Pictures\Genealogie\AlleGenealogieën\Gravendeel\Robbemond\VoorPpointGer\OudersKeesKlo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20688"/>
            <a:ext cx="4070253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Nieuwe Gebruiker\Pictures\Genealogie\AlleGenealogieën\Gravendeel\Robbemond\VoorPpointGer\GrootOuds&amp;VaderCeesKlo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076" y="620688"/>
            <a:ext cx="4663196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Gravendeel\AlsnogRobbemont\AnnaRobPP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248472" cy="6037302"/>
          </a:xfrm>
          <a:prstGeom prst="rect">
            <a:avLst/>
          </a:prstGeom>
          <a:noFill/>
        </p:spPr>
      </p:pic>
      <p:pic>
        <p:nvPicPr>
          <p:cNvPr id="1027" name="Picture 3" descr="C:\Users\Nieuwe Gebruiker\Pictures\Genealogie\AlleGenealogieën\Gravendeel\AlsnogRobbemont\JanSnijdersPP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4060825" cy="5951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Gravendeel\AlsnogRobbemont\AnnaDochtersPP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632848" cy="5511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Gravendeel\Robbemond\als nog\OpaRobbbem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6632"/>
            <a:ext cx="2705100" cy="6587083"/>
          </a:xfrm>
          <a:prstGeom prst="rect">
            <a:avLst/>
          </a:prstGeom>
          <a:noFill/>
        </p:spPr>
      </p:pic>
      <p:pic>
        <p:nvPicPr>
          <p:cNvPr id="2051" name="Picture 3" descr="C:\Users\Nieuwe Gebruiker\Pictures\Genealogie\AlleGenealogieën\Gravendeel\Robbemond\als nog\KleineAdvOpaR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2962275" cy="4362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Gravendeel\Robbemond\VoorPpointGer\Oma Robbem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764704"/>
            <a:ext cx="3966081" cy="5358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116</Words>
  <Application>Microsoft Office PowerPoint</Application>
  <PresentationFormat>Diavoorstelling (4:3)</PresentationFormat>
  <Paragraphs>12</Paragraphs>
  <Slides>77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77</vt:i4>
      </vt:variant>
    </vt:vector>
  </HeadingPairs>
  <TitlesOfParts>
    <vt:vector size="80" baseType="lpstr">
      <vt:lpstr>Arial</vt:lpstr>
      <vt:lpstr>Calibri</vt:lpstr>
      <vt:lpstr>Office-thema</vt:lpstr>
      <vt:lpstr>Kinderen en kindskinderen  Robbemont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Quote Components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Kinderen en kindskinderen  Robbemont</dc:title>
  <dc:creator>Nieuwe Gebruiker</dc:creator>
  <cp:lastModifiedBy>Piet Verdonk</cp:lastModifiedBy>
  <cp:revision>34</cp:revision>
  <dcterms:created xsi:type="dcterms:W3CDTF">2014-10-13T12:30:59Z</dcterms:created>
  <dcterms:modified xsi:type="dcterms:W3CDTF">2021-05-06T10:29:07Z</dcterms:modified>
</cp:coreProperties>
</file>