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73" r:id="rId4"/>
    <p:sldId id="258" r:id="rId5"/>
    <p:sldId id="272" r:id="rId6"/>
    <p:sldId id="261" r:id="rId7"/>
    <p:sldId id="262" r:id="rId8"/>
    <p:sldId id="263" r:id="rId9"/>
    <p:sldId id="264" r:id="rId10"/>
    <p:sldId id="288" r:id="rId11"/>
    <p:sldId id="265" r:id="rId12"/>
    <p:sldId id="259" r:id="rId13"/>
    <p:sldId id="260" r:id="rId14"/>
    <p:sldId id="266" r:id="rId15"/>
    <p:sldId id="302" r:id="rId16"/>
    <p:sldId id="304" r:id="rId17"/>
    <p:sldId id="269" r:id="rId18"/>
    <p:sldId id="270" r:id="rId19"/>
    <p:sldId id="271" r:id="rId20"/>
    <p:sldId id="274" r:id="rId21"/>
    <p:sldId id="275" r:id="rId22"/>
    <p:sldId id="299" r:id="rId23"/>
    <p:sldId id="291" r:id="rId24"/>
    <p:sldId id="293" r:id="rId25"/>
    <p:sldId id="294" r:id="rId26"/>
    <p:sldId id="277" r:id="rId27"/>
    <p:sldId id="278" r:id="rId28"/>
    <p:sldId id="279" r:id="rId29"/>
    <p:sldId id="280" r:id="rId30"/>
    <p:sldId id="281" r:id="rId31"/>
    <p:sldId id="295" r:id="rId32"/>
    <p:sldId id="282" r:id="rId33"/>
    <p:sldId id="298" r:id="rId34"/>
    <p:sldId id="283" r:id="rId35"/>
    <p:sldId id="289" r:id="rId36"/>
    <p:sldId id="290" r:id="rId37"/>
    <p:sldId id="297" r:id="rId38"/>
    <p:sldId id="287" r:id="rId3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2" autoAdjust="0"/>
    <p:restoredTop sz="94660"/>
  </p:normalViewPr>
  <p:slideViewPr>
    <p:cSldViewPr>
      <p:cViewPr varScale="1">
        <p:scale>
          <a:sx n="49" d="100"/>
          <a:sy n="49" d="100"/>
        </p:scale>
        <p:origin x="88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5" d="100"/>
          <a:sy n="35" d="100"/>
        </p:scale>
        <p:origin x="-149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51419-520E-4BDC-A679-DCA52FD279D0}" type="datetimeFigureOut">
              <a:rPr lang="nl-NL" smtClean="0"/>
              <a:pPr/>
              <a:t>10-2-2019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4BAA6-D2FD-486A-A269-B3F8DD5F14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945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35997-C8F8-43CD-950C-D69A2BBA1F09}" type="datetimeFigureOut">
              <a:rPr lang="nl-NL" smtClean="0"/>
              <a:pPr/>
              <a:t>10-2-2019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7939C-889B-4EBE-8CF8-ADC425DFE5F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7939C-889B-4EBE-8CF8-ADC425DFE5F5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het opmaakprofiel van de modelondertitel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6E913-5D64-48BC-AD2A-80007EE631D5}" type="datetimeFigureOut">
              <a:rPr lang="nl-NL" smtClean="0"/>
              <a:pPr/>
              <a:t>10-2-2019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64C9-39E3-45FD-AFDF-2822915FA11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6E913-5D64-48BC-AD2A-80007EE631D5}" type="datetimeFigureOut">
              <a:rPr lang="nl-NL" smtClean="0"/>
              <a:pPr/>
              <a:t>10-2-2019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64C9-39E3-45FD-AFDF-2822915FA11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6E913-5D64-48BC-AD2A-80007EE631D5}" type="datetimeFigureOut">
              <a:rPr lang="nl-NL" smtClean="0"/>
              <a:pPr/>
              <a:t>10-2-2019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64C9-39E3-45FD-AFDF-2822915FA11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6E913-5D64-48BC-AD2A-80007EE631D5}" type="datetimeFigureOut">
              <a:rPr lang="nl-NL" smtClean="0"/>
              <a:pPr/>
              <a:t>10-2-2019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64C9-39E3-45FD-AFDF-2822915FA11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6E913-5D64-48BC-AD2A-80007EE631D5}" type="datetimeFigureOut">
              <a:rPr lang="nl-NL" smtClean="0"/>
              <a:pPr/>
              <a:t>10-2-2019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64C9-39E3-45FD-AFDF-2822915FA11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6E913-5D64-48BC-AD2A-80007EE631D5}" type="datetimeFigureOut">
              <a:rPr lang="nl-NL" smtClean="0"/>
              <a:pPr/>
              <a:t>10-2-2019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64C9-39E3-45FD-AFDF-2822915FA11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6E913-5D64-48BC-AD2A-80007EE631D5}" type="datetimeFigureOut">
              <a:rPr lang="nl-NL" smtClean="0"/>
              <a:pPr/>
              <a:t>10-2-2019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64C9-39E3-45FD-AFDF-2822915FA11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6E913-5D64-48BC-AD2A-80007EE631D5}" type="datetimeFigureOut">
              <a:rPr lang="nl-NL" smtClean="0"/>
              <a:pPr/>
              <a:t>10-2-2019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64C9-39E3-45FD-AFDF-2822915FA11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6E913-5D64-48BC-AD2A-80007EE631D5}" type="datetimeFigureOut">
              <a:rPr lang="nl-NL" smtClean="0"/>
              <a:pPr/>
              <a:t>10-2-2019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64C9-39E3-45FD-AFDF-2822915FA11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6E913-5D64-48BC-AD2A-80007EE631D5}" type="datetimeFigureOut">
              <a:rPr lang="nl-NL" smtClean="0"/>
              <a:pPr/>
              <a:t>10-2-2019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A64C9-39E3-45FD-AFDF-2822915FA11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met één afgeknipte en afgeronde hoek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ige driehoe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6E913-5D64-48BC-AD2A-80007EE631D5}" type="datetimeFigureOut">
              <a:rPr lang="nl-NL" smtClean="0"/>
              <a:pPr/>
              <a:t>10-2-2019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2A64C9-39E3-45FD-AFDF-2822915FA11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Vrije v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rije v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66E913-5D64-48BC-AD2A-80007EE631D5}" type="datetimeFigureOut">
              <a:rPr lang="nl-NL" smtClean="0"/>
              <a:pPr/>
              <a:t>10-2-2019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2A64C9-39E3-45FD-AFDF-2822915FA11E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2" name="Groe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file:///C:\Users\Public\Music\Sample%20Music\One%20Step%20Beyond.wma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C:\Users\Nieuwe Gebruiker\Pictures\PRIVE\Album voor website\Van baby naar heden\Kleut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649682"/>
            <a:ext cx="8352927" cy="5465442"/>
          </a:xfrm>
          <a:prstGeom prst="rect">
            <a:avLst/>
          </a:prstGeom>
          <a:noFill/>
        </p:spPr>
      </p:pic>
      <p:pic>
        <p:nvPicPr>
          <p:cNvPr id="4" name="cat stevens - morning has brok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79512" y="46374"/>
            <a:ext cx="609600" cy="609600"/>
          </a:xfrm>
          <a:prstGeom prst="rect">
            <a:avLst/>
          </a:prstGeom>
        </p:spPr>
      </p:pic>
      <p:pic>
        <p:nvPicPr>
          <p:cNvPr id="6" name="One Step Beyond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107504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660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TijdWebsite\ReünieK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86" y="620688"/>
            <a:ext cx="8084156" cy="5688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ieuwe Gebruiker\Pictures\PRIVE\Album voor website\Van baby naar heden\Soestdij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46588"/>
            <a:ext cx="3841294" cy="5906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euwe Gebruiker\Pictures\PRIVE\Album voor website\Van baby naar heden\Trouwe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4664"/>
            <a:ext cx="4248472" cy="6260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euwe Gebruiker\Pictures\PRIVE\Album voor website\Van baby naar heden\Trouw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7527" y="260648"/>
            <a:ext cx="4294713" cy="6373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ieuwe Gebruiker\Pictures\PRIVE\Album voor website\Van baby naar heden\Willy&amp;kinde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218101" cy="5627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Gravendeel\MijnFotoCV\AnneRianne2Gere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3430265" cy="4968552"/>
          </a:xfrm>
          <a:prstGeom prst="rect">
            <a:avLst/>
          </a:prstGeom>
          <a:noFill/>
        </p:spPr>
      </p:pic>
      <p:pic>
        <p:nvPicPr>
          <p:cNvPr id="2051" name="Picture 3" descr="C:\Users\Nieuwe Gebruiker\Pictures\Genealogie\AlleGenealogieën\Gravendeel\MijnFotoCV\AnneRianne3Gere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24744"/>
            <a:ext cx="2599143" cy="4021833"/>
          </a:xfrm>
          <a:prstGeom prst="rect">
            <a:avLst/>
          </a:prstGeom>
          <a:noFill/>
        </p:spPr>
      </p:pic>
      <p:sp>
        <p:nvSpPr>
          <p:cNvPr id="4" name="Ovaal 3"/>
          <p:cNvSpPr/>
          <p:nvPr/>
        </p:nvSpPr>
        <p:spPr>
          <a:xfrm>
            <a:off x="4860032" y="5445224"/>
            <a:ext cx="252028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FF00"/>
                </a:solidFill>
              </a:rPr>
              <a:t>Van peuter en kleuter naar Tieners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Gravendeel\MijnFotoCV\AllevierklKindGere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3749865" cy="5184576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5652120" y="2132856"/>
            <a:ext cx="266429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FF00"/>
                </a:solidFill>
              </a:rPr>
              <a:t>Onze kleinkinderen in volgorde van leeftijd Lisa en Mark Janse  van Mantgem en Rory en Jaimy Hoogewoning</a:t>
            </a:r>
            <a:r>
              <a:rPr lang="nl-NL"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ieuwe Gebruiker\Pictures\PRIVE\Album voor website\Van baby naar heden\Vierdaag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949" y="332656"/>
            <a:ext cx="8783578" cy="6291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ieuwe Gebruiker\Pictures\PRIVE\Album voor website\Van baby naar heden\Kond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086" y="404664"/>
            <a:ext cx="8328138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ieuwe Gebruiker\Pictures\PRIVE\Album voor website\Van baby naar heden\SoestdBij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79904" cy="6209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C:\Users\Nieuwe Gebruiker\Pictures\PRIVE\Album voor website\Van baby naar heden\Sch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424936" cy="5302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Nieuwe Gebruiker\Pictures\PRIVE\Album voor website\Van baby naar heden\US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4664"/>
            <a:ext cx="3960439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Nieuwe Gebruiker\Pictures\PRIVE\Album voor website\Van baby naar heden\Schoppin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58537"/>
            <a:ext cx="7920880" cy="6148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euwe Gebruiker\Pictures\PRIVE\AanpassenTbvPPoint\DNBa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663866" cy="4989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Nieuwe Gebruiker\Pictures\PRIVE\Album voor website\Van baby naar heden\OmaKlei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260" y="433010"/>
            <a:ext cx="7995179" cy="6020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6664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PRIVE\AanpassenTbvPPoint\Schildje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08720"/>
            <a:ext cx="496855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PRIVE\AanpassenTbvPPoint\SelPatrLi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1402" y="1268759"/>
            <a:ext cx="6572965" cy="4536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Nieuwe Gebruiker\Pictures\PRIVE\Album voor website\Van baby naar heden\BeirBevHe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299" y="548680"/>
            <a:ext cx="4775401" cy="6143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Nieuwe Gebruiker\Pictures\PRIVE\Album voor website\Van baby naar heden\HeliGelan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912278" cy="5329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Nieuwe Gebruiker\Pictures\PRIVE\Album voor website\Verbeteringen\PLibBeiru19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29688"/>
            <a:ext cx="5184576" cy="6187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Nieuwe Gebruiker\Pictures\PRIVE\Album voor website\Van baby naar heden\Herenig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1014"/>
            <a:ext cx="5184576" cy="6264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8434" name="Picture 2" descr="C:\Users\Nieuwe Gebruiker\Pictures\PRIVE\Album voor website\Van baby naar heden\GrootoudGez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546" y="332656"/>
            <a:ext cx="8524926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Nieuwe Gebruiker\Pictures\PRIVE\Album voor website\Van baby naar heden\HerenigdGez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48760"/>
            <a:ext cx="7560840" cy="5197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PRIVE\AanpassenTbvPPoint\KerstBr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594166" cy="6304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Nieuwe Gebruiker\Pictures\PRIVE\Album voor website\Van baby naar heden\Badhoevedor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665803" cy="5616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euwe Gebruiker\Pictures\PRIVE\AanpassenTbvPPoint\Aw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5978998" cy="4487127"/>
          </a:xfrm>
          <a:prstGeom prst="rect">
            <a:avLst/>
          </a:prstGeom>
          <a:noFill/>
        </p:spPr>
      </p:pic>
      <p:sp>
        <p:nvSpPr>
          <p:cNvPr id="3" name="Ovaal 2"/>
          <p:cNvSpPr/>
          <p:nvPr/>
        </p:nvSpPr>
        <p:spPr>
          <a:xfrm>
            <a:off x="6732240" y="3717032"/>
            <a:ext cx="2232248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Minister van verkeer en Waterstaat J.R.H.(Hanje)</a:t>
            </a:r>
          </a:p>
          <a:p>
            <a:pPr algn="ctr"/>
            <a:r>
              <a:rPr lang="nl-NL" dirty="0"/>
              <a:t>Maij-Weggen</a:t>
            </a:r>
            <a:br>
              <a:rPr lang="nl-NL" dirty="0"/>
            </a:br>
            <a:r>
              <a:rPr lang="nl-NL" dirty="0"/>
              <a:t>               </a:t>
            </a:r>
            <a:r>
              <a:rPr lang="nl-NL" sz="1200" dirty="0"/>
              <a:t>1989</a:t>
            </a:r>
            <a:br>
              <a:rPr lang="nl-NL" dirty="0"/>
            </a:br>
            <a:endParaRPr lang="nl-NL" sz="1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2528"/>
            <a:ext cx="5400600" cy="623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Nieuwe Gebruiker\Pictures\TijdWebsite\Dameree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TijdWebsite\Da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32" y="620688"/>
            <a:ext cx="8424936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euwe Gebruiker\Pictures\PRIVE\AanpassenTbvPPoint\FotometB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4536504" cy="2952329"/>
          </a:xfrm>
          <a:prstGeom prst="rect">
            <a:avLst/>
          </a:prstGeom>
          <a:noFill/>
        </p:spPr>
      </p:pic>
      <p:pic>
        <p:nvPicPr>
          <p:cNvPr id="4099" name="Picture 3" descr="C:\Users\Nieuwe Gebruiker\Pictures\PRIVE\AanpassenTbvPPoint\AanpassPPo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282658"/>
            <a:ext cx="3210657" cy="4666622"/>
          </a:xfrm>
          <a:prstGeom prst="rect">
            <a:avLst/>
          </a:prstGeom>
          <a:noFill/>
        </p:spPr>
      </p:pic>
      <p:sp>
        <p:nvSpPr>
          <p:cNvPr id="4" name="Liggende oorkonde 3"/>
          <p:cNvSpPr/>
          <p:nvPr/>
        </p:nvSpPr>
        <p:spPr>
          <a:xfrm>
            <a:off x="395536" y="4941168"/>
            <a:ext cx="4392488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8-10-2010 uitreiking Oranje Nassau door de burgemeester van Diemen</a:t>
            </a:r>
          </a:p>
          <a:p>
            <a:pPr algn="ctr"/>
            <a:r>
              <a:rPr lang="nl-NL" dirty="0"/>
              <a:t> Drs. Amy Koopmanschap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Nieuwe Gebruiker\Pictures\PRIVE\Album voor website\Verbeteringen\Z DodHk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3536"/>
            <a:ext cx="5832648" cy="6724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PRIVE\Album voor website\Van baby naar heden\Verloo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0648"/>
            <a:ext cx="4248471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ieuwe Gebruiker\Pictures\PRIVE\Album voor website\Van baby naar heden\Gez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336127" cy="5616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euwe Gebruiker\Pictures\PRIVE\Album voor website\Van baby naar heden\WillIIIW&amp;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599714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ieuwe Gebruiker\Pictures\PRIVE\Album voor website\Van baby naar heden\F KlasR1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72" y="648072"/>
            <a:ext cx="8028384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ieuwe Gebruiker\Pictures\PRIVE\Album voor website\Van baby naar heden\Klas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729" y="764704"/>
            <a:ext cx="8498542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ieuwe Gebruiker\Pictures\PRIVE\Album voor website\Van baby naar heden\Biv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208912" cy="5397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149</TotalTime>
  <Words>53</Words>
  <Application>Microsoft Office PowerPoint</Application>
  <PresentationFormat>Diavoorstelling (4:3)</PresentationFormat>
  <Paragraphs>7</Paragraphs>
  <Slides>38</Slides>
  <Notes>1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42" baseType="lpstr">
      <vt:lpstr>Calibri</vt:lpstr>
      <vt:lpstr>Constantia</vt:lpstr>
      <vt:lpstr>Wingdings 2</vt:lpstr>
      <vt:lpstr>Stroom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Quote Components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Nieuwe Gebruiker</dc:creator>
  <cp:lastModifiedBy>Pieter Verdonk</cp:lastModifiedBy>
  <cp:revision>59</cp:revision>
  <dcterms:created xsi:type="dcterms:W3CDTF">2012-01-24T18:03:50Z</dcterms:created>
  <dcterms:modified xsi:type="dcterms:W3CDTF">2019-02-10T18:09:58Z</dcterms:modified>
</cp:coreProperties>
</file>