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76" r:id="rId3"/>
    <p:sldId id="257" r:id="rId4"/>
    <p:sldId id="360" r:id="rId5"/>
    <p:sldId id="258" r:id="rId6"/>
    <p:sldId id="259" r:id="rId7"/>
    <p:sldId id="384" r:id="rId8"/>
    <p:sldId id="260" r:id="rId9"/>
    <p:sldId id="261" r:id="rId10"/>
    <p:sldId id="366" r:id="rId11"/>
    <p:sldId id="263" r:id="rId12"/>
    <p:sldId id="264" r:id="rId13"/>
    <p:sldId id="265" r:id="rId14"/>
    <p:sldId id="368" r:id="rId15"/>
    <p:sldId id="269" r:id="rId16"/>
    <p:sldId id="331" r:id="rId17"/>
    <p:sldId id="332" r:id="rId18"/>
    <p:sldId id="333" r:id="rId19"/>
    <p:sldId id="334" r:id="rId20"/>
    <p:sldId id="374" r:id="rId21"/>
    <p:sldId id="358" r:id="rId22"/>
    <p:sldId id="335" r:id="rId23"/>
    <p:sldId id="359" r:id="rId24"/>
    <p:sldId id="272" r:id="rId25"/>
    <p:sldId id="273" r:id="rId26"/>
    <p:sldId id="336" r:id="rId27"/>
    <p:sldId id="373" r:id="rId28"/>
    <p:sldId id="274" r:id="rId29"/>
    <p:sldId id="275" r:id="rId30"/>
    <p:sldId id="276" r:id="rId31"/>
    <p:sldId id="337" r:id="rId32"/>
    <p:sldId id="377" r:id="rId33"/>
    <p:sldId id="282" r:id="rId34"/>
    <p:sldId id="367" r:id="rId35"/>
    <p:sldId id="283" r:id="rId36"/>
    <p:sldId id="284" r:id="rId37"/>
    <p:sldId id="363" r:id="rId38"/>
    <p:sldId id="285" r:id="rId39"/>
    <p:sldId id="350" r:id="rId40"/>
    <p:sldId id="281" r:id="rId41"/>
    <p:sldId id="339" r:id="rId42"/>
    <p:sldId id="362" r:id="rId43"/>
    <p:sldId id="364" r:id="rId44"/>
    <p:sldId id="361" r:id="rId45"/>
    <p:sldId id="286" r:id="rId46"/>
    <p:sldId id="375" r:id="rId47"/>
    <p:sldId id="289" r:id="rId48"/>
    <p:sldId id="290" r:id="rId49"/>
    <p:sldId id="369" r:id="rId50"/>
    <p:sldId id="291" r:id="rId51"/>
    <p:sldId id="370" r:id="rId52"/>
    <p:sldId id="294" r:id="rId53"/>
    <p:sldId id="293" r:id="rId54"/>
    <p:sldId id="295" r:id="rId55"/>
    <p:sldId id="344" r:id="rId56"/>
    <p:sldId id="347" r:id="rId57"/>
    <p:sldId id="296" r:id="rId58"/>
    <p:sldId id="365" r:id="rId59"/>
    <p:sldId id="297" r:id="rId60"/>
    <p:sldId id="372" r:id="rId61"/>
    <p:sldId id="305" r:id="rId62"/>
    <p:sldId id="338" r:id="rId63"/>
    <p:sldId id="341" r:id="rId64"/>
    <p:sldId id="298" r:id="rId65"/>
    <p:sldId id="357" r:id="rId66"/>
    <p:sldId id="356" r:id="rId67"/>
    <p:sldId id="342" r:id="rId68"/>
    <p:sldId id="303" r:id="rId69"/>
    <p:sldId id="371" r:id="rId70"/>
    <p:sldId id="354" r:id="rId71"/>
    <p:sldId id="301" r:id="rId72"/>
    <p:sldId id="348" r:id="rId73"/>
    <p:sldId id="310" r:id="rId74"/>
    <p:sldId id="314" r:id="rId75"/>
    <p:sldId id="324" r:id="rId76"/>
    <p:sldId id="343" r:id="rId77"/>
    <p:sldId id="349" r:id="rId78"/>
    <p:sldId id="317" r:id="rId79"/>
    <p:sldId id="316" r:id="rId80"/>
    <p:sldId id="352" r:id="rId81"/>
    <p:sldId id="320" r:id="rId82"/>
    <p:sldId id="353" r:id="rId83"/>
    <p:sldId id="319" r:id="rId84"/>
    <p:sldId id="315" r:id="rId85"/>
    <p:sldId id="326" r:id="rId86"/>
    <p:sldId id="346" r:id="rId87"/>
    <p:sldId id="378" r:id="rId88"/>
    <p:sldId id="385" r:id="rId89"/>
    <p:sldId id="381" r:id="rId90"/>
    <p:sldId id="379" r:id="rId91"/>
    <p:sldId id="380" r:id="rId92"/>
    <p:sldId id="383" r:id="rId93"/>
    <p:sldId id="382" r:id="rId9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81713B-9C1D-4EB1-91A5-F8F8D9C0D718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5AD458-3FD1-4C70-BF4A-C765F4CD490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458200" cy="1222375"/>
          </a:xfrm>
        </p:spPr>
        <p:txBody>
          <a:bodyPr/>
          <a:lstStyle/>
          <a:p>
            <a:r>
              <a:rPr lang="nl-NL" dirty="0"/>
              <a:t>Genealogie Janse van Mantgem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58200" cy="914400"/>
          </a:xfrm>
        </p:spPr>
        <p:txBody>
          <a:bodyPr/>
          <a:lstStyle/>
          <a:p>
            <a:r>
              <a:rPr lang="nl-NL" dirty="0"/>
              <a:t>Deze genealogie neemt een aanvang rond 1615 in de gemeente</a:t>
            </a:r>
            <a:br>
              <a:rPr lang="nl-NL" dirty="0"/>
            </a:br>
            <a:r>
              <a:rPr lang="nl-NL" dirty="0"/>
              <a:t>IJlst aansluitend te Mantgum in Friesland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658813"/>
            <a:ext cx="448468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Mantgem\PPointGereed\Glas&amp;LoodRa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1926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Mantgem\PPointGereed\Avondmaals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4395"/>
            <a:ext cx="5688632" cy="6404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Mantgem\PPointGereed\GerbeJansOpAvmbe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5446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WebsitePowerPoint\Janse van Mantgem\BewerktOnde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880348" cy="5880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Mantgem\PPointGereed\GastbBewe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64" y="476672"/>
            <a:ext cx="783271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Mantgem\PPointGereed\KerkJels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7"/>
            <a:ext cx="7776864" cy="5683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Mantgem\PPointGereed\KerkJels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3844"/>
            <a:ext cx="7416824" cy="6145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Mantgem\PPointGereed\KerkJelsu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3"/>
            <a:ext cx="7310441" cy="549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Mantgem\PPointGereed\KerkJelsu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46163"/>
            <a:ext cx="6914545" cy="5193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Mantgem\PPoimt gereed\Sky-line IJl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5511801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187624" y="6021288"/>
            <a:ext cx="6675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Ijlst</a:t>
            </a:r>
            <a:r>
              <a:rPr lang="nl-NL" dirty="0"/>
              <a:t> als oudste plaats van herkomst van deze genealogie ca. 1613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Mantgem\PPoimt gereed\Gerrebe JansevMantgem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48160" cy="336567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835696" y="5517232"/>
            <a:ext cx="58326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 de website  informatie  over  de waarde  en/of betekenis van het zijn van poorter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ieuwe Gebruiker\Pictures\Genealogie\Mantgem\PPointGereed\GtrJCvMantgemAJansen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889" y="764704"/>
            <a:ext cx="6967487" cy="294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Mantgem\PPointGereed\oxDsJCvMantgMCPBlan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576064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ieuwe Gebruiker\Pictures\Genealogie\Mantgem\PPointGereed\GtrdsvMant&amp;Blankers&amp;Geb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745815"/>
            <a:ext cx="5252938" cy="568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Mantgem\PPointGereed\PlattegrondHij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7" y="1157288"/>
            <a:ext cx="7921219" cy="435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Mantgem\PPointGereed\DsvMantgemGevelStEerst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832648" cy="633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Mantgem\PPointGereed\DsvMantgBlan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3672408" cy="629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Mantgem\PPoimt gereed\BervOlDsJCvMantgem7-11-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581" y="764704"/>
            <a:ext cx="589621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Mantgem\PPointGereed\BegrafenDsVan 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33449"/>
            <a:ext cx="6700251" cy="504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Mantgem\PPointGereed\OvldsJCvMantgBlank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114536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Mantgem\PPointGereed\KerkMantg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4980"/>
            <a:ext cx="7869734" cy="571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Mantgem\PPointGereed\DabkBJCvMnt&amp;Blankers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019533" cy="454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euwe Gebruiker\Pictures\Genealogie\Mantgem\PPointGereed\CornPvanMantgem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7062"/>
            <a:ext cx="4763985" cy="5705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Mantgem\PPoimt gereed\Jan van Mantgem te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05075" cy="3384376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Mantgem\PPoimt gereed\JanTenorkrB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3456384" cy="4608512"/>
          </a:xfrm>
          <a:prstGeom prst="rect">
            <a:avLst/>
          </a:prstGeom>
          <a:noFill/>
        </p:spPr>
      </p:pic>
      <p:pic>
        <p:nvPicPr>
          <p:cNvPr id="5124" name="Picture 4" descr="C:\Users\Nieuwe Gebruiker\Pictures\Genealogie\Mantgem\PPoimt gereed\Jan Tenor krB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772916" cy="4464496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611560" y="5085184"/>
            <a:ext cx="28803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Bron: Solisten Nederlandsche opera blz. 236 en  237.  Gemeente archief Rotterdam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Mantgem\PPointGereed\JanvMantgOpe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200127" cy="6000238"/>
          </a:xfrm>
          <a:prstGeom prst="rect">
            <a:avLst/>
          </a:prstGeom>
          <a:noFill/>
        </p:spPr>
      </p:pic>
      <p:pic>
        <p:nvPicPr>
          <p:cNvPr id="26627" name="Picture 3" descr="C:\Users\Nieuwe Gebruiker\Pictures\Genealogie\Mantgem\PPointGereed\TrJanvMntgGreBrouwst&amp;Geb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495" y="332657"/>
            <a:ext cx="4028953" cy="609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ources.huygens.knaw.nl/vrouwenlexicon/lemmata/data/Brouwenstijn/plaatjes/952GreBrouwenst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529830" cy="3954524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364088" y="4653136"/>
            <a:ext cx="34563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Geranda (</a:t>
            </a:r>
            <a:r>
              <a:rPr lang="nl-NL" sz="1200" dirty="0" err="1"/>
              <a:t>Gré</a:t>
            </a:r>
            <a:r>
              <a:rPr lang="nl-NL" sz="1200" dirty="0"/>
              <a:t>) Demphina Brouwenstijn 1915-1999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21" y="476672"/>
            <a:ext cx="29126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755576" y="4581128"/>
            <a:ext cx="29523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sz="1200" dirty="0"/>
            </a:br>
            <a:r>
              <a:rPr lang="nl-NL" sz="1200" dirty="0"/>
              <a:t>Scene uit de opera “Ariadne auf Naxos”</a:t>
            </a:r>
            <a:br>
              <a:rPr lang="nl-NL" sz="1200" dirty="0"/>
            </a:br>
            <a:r>
              <a:rPr lang="nl-NL" sz="1200" dirty="0"/>
              <a:t>Op deze afbeelding Jan en </a:t>
            </a:r>
            <a:r>
              <a:rPr lang="nl-NL" sz="1200" dirty="0" err="1"/>
              <a:t>Gré</a:t>
            </a:r>
            <a:endParaRPr lang="nl-NL" sz="1200" dirty="0"/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Mantgem\PPointGereed\OlOperazJanv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40" y="908720"/>
            <a:ext cx="855853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Mantgem\PPointGereed\DrukkUitgBv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464984" cy="5688632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467544" y="332656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Reguliersbreestraat  8 maar ook Muntplein 7 en 9 te Amsterdam zijn als adres bekend.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Mantgem\Alsnog\DrukkerijDeFak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90613"/>
            <a:ext cx="714375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Mantgem\PPointGereed\HofleverancBv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4389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ieuwe Gebruiker\Pictures\Genealogie\Mantgem\PPointGereed\OlDinaMarJvMantArbo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4824536" cy="566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35696" y="1340768"/>
            <a:ext cx="590465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Gerben Tames en Foekje Jans lieten te Mantgem vier kinderen dopen: </a:t>
            </a:r>
            <a:br>
              <a:rPr lang="nl-NL" dirty="0"/>
            </a:br>
            <a:r>
              <a:rPr lang="nl-NL" dirty="0"/>
              <a:t>Hiltje 1-2-1705; Tame 23-7-1713 en Jan 18-6-1719.</a:t>
            </a:r>
            <a:br>
              <a:rPr lang="nl-NL" dirty="0"/>
            </a:br>
            <a:r>
              <a:rPr lang="nl-NL" dirty="0"/>
              <a:t>Jan vertrekt naar Jelsum waar hij met zijn vrouw Antje Douwens vier kinderen laat dopen waarvan de twee zoons zich in Leiden vestigen.</a:t>
            </a:r>
            <a:br>
              <a:rPr lang="nl-NL" dirty="0"/>
            </a:br>
            <a:r>
              <a:rPr lang="nl-NL" dirty="0"/>
              <a:t>Het patroniem Gerben Tames enz. wijzigde zich in Leiden in Douwe Jansen van Mantgem, later ook alleen in </a:t>
            </a:r>
            <a:br>
              <a:rPr lang="nl-NL" dirty="0"/>
            </a:br>
            <a:r>
              <a:rPr lang="nl-NL" dirty="0"/>
              <a:t>van Mantgem. 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Mantgem\PPointGereed\GHJvMantgemRemm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018322" cy="236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Nieuwe Gebruiker\Pictures\Genealogie\Mantgem\PPointGereed\gebWillFredvManatgem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0932"/>
            <a:ext cx="5184576" cy="2781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Mantgem\Alsnog\de Cas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454342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83568" y="5229200"/>
            <a:ext cx="77048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De Castro apotheek, Muiderstraat 14-16 te Amsterdam werd in 1832 geopend door  Daniël Henriques de Castro. Ruim een eeuw werd deze apotheek bewoond door Portugeesjoodse apothekers.</a:t>
            </a:r>
            <a:br>
              <a:rPr lang="nl-NL" sz="1400" dirty="0"/>
            </a:br>
            <a:r>
              <a:rPr lang="nl-NL" sz="1400" dirty="0"/>
              <a:t>Van 1948-1981 was Willem Frederik Janse van Mantgem de eigenaar.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Mantgem\Alsnog\LeidseCour1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846" y="1700808"/>
            <a:ext cx="5397433" cy="324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28717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7531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157192"/>
            <a:ext cx="3409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fgeronde rechthoek 5"/>
          <p:cNvSpPr/>
          <p:nvPr/>
        </p:nvSpPr>
        <p:spPr>
          <a:xfrm>
            <a:off x="5148064" y="5301208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De hier naast genoemde zoon van Gerrit, Jacob, is vermoedelijk de Jacob met zijn gezin op de hierna volgende twee dia’s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Mantgem\PPointGereed\BoekJacobvMantgem&amp;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822248" cy="509446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508104" y="2852936"/>
            <a:ext cx="3024336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In september 1947 vertrok dit gezin met de “Edam” uit de haven van Antwerpen naar Amerika. Op de foto Gerrit van Mantgem 1912-1934 met zijn vrouw Cornelia Bol 1912-1987 gehuwd 30-8-1934 te Hazerswoude.</a:t>
            </a:r>
            <a:b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De kinderen op volgorde van leeftijd: Jean 1935; </a:t>
            </a:r>
            <a:r>
              <a:rPr lang="nl-NL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Johm</a:t>
            </a: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1937; Jacob 1937 de schrijver van dit boekje; Gerrit 1939 en Mary 1945.</a:t>
            </a:r>
            <a:b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Voor meer  informatie raadpleeg de genealogie op deze website.</a:t>
            </a:r>
            <a:b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ISBN: 1494734613 en</a:t>
            </a:r>
            <a:b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ISBN-13 978-1494734619</a:t>
            </a:r>
          </a:p>
          <a:p>
            <a:pPr algn="ctr"/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Mantgem\PPoimt gereed\JacobvMantg2015SchrBoe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54349" cy="3037662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Mantgem\PPoimt gereed\Jacob&amp;Mary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924627" cy="4293096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611560" y="3645024"/>
            <a:ext cx="288032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Jacob  van Mantgem de</a:t>
            </a:r>
          </a:p>
          <a:p>
            <a:pPr algn="ctr"/>
            <a:r>
              <a:rPr lang="nl-NL" dirty="0"/>
              <a:t>Schrijver van het boek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nl-NL" sz="1600" dirty="0"/>
              <a:t>Jacob van Mantgem  2</a:t>
            </a:r>
            <a:r>
              <a:rPr lang="nl-NL" sz="1600" baseline="30000" dirty="0"/>
              <a:t>e</a:t>
            </a:r>
            <a:r>
              <a:rPr lang="nl-NL" sz="1600" dirty="0"/>
              <a:t> van rechts</a:t>
            </a:r>
            <a:br>
              <a:rPr lang="nl-NL" sz="1100" dirty="0"/>
            </a:br>
            <a:r>
              <a:rPr lang="en-US" sz="1200" dirty="0"/>
              <a:t>Secretary, Second Baptist Church, La Porte, Texas, La Porte, Texas, USA</a:t>
            </a:r>
            <a:endParaRPr lang="nl-NL" sz="1200" dirty="0"/>
          </a:p>
        </p:txBody>
      </p:sp>
      <p:pic>
        <p:nvPicPr>
          <p:cNvPr id="32770" name="Picture 2" descr="C:\Users\Nieuwe Gebruiker\Pictures\Genealogie\Mantgem\PPointGereed\JacobvMantgem2evanRec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58954"/>
            <a:ext cx="7344816" cy="486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Jacob van Mantgem </a:t>
            </a:r>
            <a:r>
              <a:rPr lang="nl-NL" sz="2400" dirty="0"/>
              <a:t>1</a:t>
            </a:r>
            <a:r>
              <a:rPr lang="nl-NL" sz="2400" baseline="30000" dirty="0"/>
              <a:t>e</a:t>
            </a:r>
            <a:r>
              <a:rPr lang="nl-NL" sz="2400" dirty="0"/>
              <a:t> van rechts</a:t>
            </a:r>
          </a:p>
        </p:txBody>
      </p:sp>
      <p:pic>
        <p:nvPicPr>
          <p:cNvPr id="34818" name="Picture 2" descr="C:\Users\Nieuwe Gebruiker\Pictures\Genealogie\Mantgem\PPointGereed\Verm1evReJacov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16824" cy="5341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WebsitePowerPoint\Janse van Mantgem\Michael v Mantgem 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032448" cy="486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Mantgem\PPointGereed\VoormBasis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48" y="583037"/>
            <a:ext cx="8133692" cy="5893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Mantgem\PPointGereed\Phillp van Mantgem 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54461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WebsitePowerPoint\Janse van Mantgem\Matthew v Mantgem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328592" cy="594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Mantgem\PPointGereed\GerritvMantg1912-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586489" cy="4032448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1187624" y="4941168"/>
            <a:ext cx="65527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Gerrit van Mantgem geb. 28-3-1912 te Beilen, tr. 30-8-1934 te Hazerswoude met  Cornelia Blom aldaar geboren 27-9-1912. Op de dia die hierna volgt is de grafsteen te zien van hun zoon Gerrit  geboren 21-9-1939. Hij trouwde  met Sandra M. Johnson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Mantgem\PPointGereed\Gerrit C v Mantgem 1939-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1"/>
            <a:ext cx="6231462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euwe Gebruiker\Pictures\Genealogie\Mantgem\PPointGereed\GrafstJonMKok1915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01" y="548680"/>
            <a:ext cx="3976433" cy="1625724"/>
          </a:xfrm>
          <a:prstGeom prst="rect">
            <a:avLst/>
          </a:prstGeom>
          <a:noFill/>
        </p:spPr>
      </p:pic>
      <p:pic>
        <p:nvPicPr>
          <p:cNvPr id="39939" name="Picture 3" descr="C:\Users\Nieuwe Gebruiker\Pictures\Genealogie\Mantgem\PPointGereed\GrfstPiterJ.R.Koks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78065"/>
            <a:ext cx="2952328" cy="1458797"/>
          </a:xfrm>
          <a:prstGeom prst="rect">
            <a:avLst/>
          </a:prstGeom>
          <a:noFill/>
        </p:spPr>
      </p:pic>
      <p:pic>
        <p:nvPicPr>
          <p:cNvPr id="39940" name="Picture 4" descr="C:\Users\Nieuwe Gebruiker\Pictures\Genealogie\Mantgem\PPointGereed\GrstJanKok&amp;LauraAvMant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633842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ieuwe Gebruiker\Pictures\Genealogie\Mantgem\PPointGereed\GetrPJRKokJMvMantg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62206"/>
            <a:ext cx="4892600" cy="3002277"/>
          </a:xfrm>
          <a:prstGeom prst="rect">
            <a:avLst/>
          </a:prstGeom>
          <a:noFill/>
        </p:spPr>
      </p:pic>
      <p:pic>
        <p:nvPicPr>
          <p:cNvPr id="52227" name="Picture 3" descr="C:\Users\Nieuwe Gebruiker\Pictures\Genealogie\Mantgem\PPointGereed\VerlJKokLauravMantg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2" y="3717031"/>
            <a:ext cx="4860542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Users\Nieuwe Gebruiker\Pictures\Genealogie\Mantgem\PPointGereed\TrKok&amp;LauraAvMant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2484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euwe Gebruiker\Pictures\Genealogie\Mantgem\PPointGereed\BevolkRegThepePi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475985" cy="2520280"/>
          </a:xfrm>
          <a:prstGeom prst="rect">
            <a:avLst/>
          </a:prstGeom>
          <a:noFill/>
        </p:spPr>
      </p:pic>
      <p:pic>
        <p:nvPicPr>
          <p:cNvPr id="40963" name="Picture 3" descr="C:\Users\Nieuwe Gebruiker\Pictures\Genealogie\Mantgem\PPointGereed\OverJvMantg-Thepen1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5006083" cy="196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Mantgem\Alsnog\De Zwa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1344613"/>
            <a:ext cx="5432425" cy="416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euwe Gebruiker\Pictures\Genealogie\Mantgem\PPointGereed\12½jrgetrMantgSt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434974"/>
            <a:ext cx="6874147" cy="2994025"/>
          </a:xfrm>
          <a:prstGeom prst="rect">
            <a:avLst/>
          </a:prstGeom>
          <a:noFill/>
        </p:spPr>
      </p:pic>
      <p:pic>
        <p:nvPicPr>
          <p:cNvPr id="41987" name="Picture 3" descr="C:\Users\Nieuwe Gebruiker\Pictures\Genealogie\Mantgem\PPointGereed\DankBtMantStork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674757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Mantgem\PPointGereed\KerkMantgem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4004923" cy="3024336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Mantgem\PPointGereed\GravenNaastKe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936126" cy="295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Mantgem\Alsnog\August La F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096344" cy="342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Nieuwe Gebruiker\Pictures\Genealogie\Mantgem\PPointGereed\Geb2KndMant&amp;St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41591" cy="3544614"/>
          </a:xfrm>
          <a:prstGeom prst="rect">
            <a:avLst/>
          </a:prstGeom>
          <a:noFill/>
        </p:spPr>
      </p:pic>
      <p:pic>
        <p:nvPicPr>
          <p:cNvPr id="49156" name="Picture 4" descr="C:\Users\Nieuwe Gebruiker\Pictures\Genealogie\Mantgem\PPointGereed\DankBtMantStork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13262"/>
            <a:ext cx="7632848" cy="182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Nieuwe Gebruiker\Pictures\Genealogie\Mantgem\PPointGereed\OvlAMStork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104456" cy="618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Nieuwe Gebruiker\Pictures\Genealogie\Mantgem\PPointGereed\OvlBenjJvMantgWrAMStork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392488" cy="617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ieuwe Gebruiker\Pictures\Genealogie\Mantgem\PPointGereed\AnMarJvMantgem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78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ieuwe Gebruiker\Pictures\Genealogie\Mantgem\PPointGereed\OlBernAlbach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667145" cy="670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Nieuwe Gebruiker\Pictures\Genealogie\Mantgem\PPointGereed\Tr&amp;GebAlbachFLvMan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30602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Mantgem\PPointGereed\GetrNabtgMohr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584071" cy="244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ieuwe Gebruiker\Pictures\Genealogie\Mantgem\PPointGereed\OvlEkThHbJvMantMohr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90488"/>
            <a:ext cx="3543597" cy="656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Mantgem\Alsnog\Ruud Janse v Mantgem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2886075" cy="3467101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Mantgem\Alsnog\LaurienJansevMantgem'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1608138" cy="1912937"/>
          </a:xfrm>
          <a:prstGeom prst="rect">
            <a:avLst/>
          </a:prstGeom>
          <a:noFill/>
        </p:spPr>
      </p:pic>
      <p:pic>
        <p:nvPicPr>
          <p:cNvPr id="5124" name="Picture 4" descr="C:\Users\Nieuwe Gebruiker\Pictures\Genealogie\Mantgem\Alsnog\Casper Janse v Mantgem'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14986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uiten, boot, boom&#10;&#10;Automatisch gegenereerde beschrijving">
            <a:extLst>
              <a:ext uri="{FF2B5EF4-FFF2-40B4-BE49-F238E27FC236}">
                <a16:creationId xmlns:a16="http://schemas.microsoft.com/office/drawing/2014/main" id="{7E7628FB-83DA-2CBD-DE2E-13A48D551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92724" cy="4752528"/>
          </a:xfrm>
          <a:prstGeom prst="rect">
            <a:avLst/>
          </a:prstGeom>
        </p:spPr>
      </p:pic>
      <p:sp>
        <p:nvSpPr>
          <p:cNvPr id="2" name="Rol: horizontaal 1">
            <a:extLst>
              <a:ext uri="{FF2B5EF4-FFF2-40B4-BE49-F238E27FC236}">
                <a16:creationId xmlns:a16="http://schemas.microsoft.com/office/drawing/2014/main" id="{0323F182-E61C-A4CE-76B5-F339ED7646C4}"/>
              </a:ext>
            </a:extLst>
          </p:cNvPr>
          <p:cNvSpPr/>
          <p:nvPr/>
        </p:nvSpPr>
        <p:spPr>
          <a:xfrm>
            <a:off x="1115616" y="5301208"/>
            <a:ext cx="7348708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Beurtschippers </a:t>
            </a:r>
            <a:r>
              <a:rPr lang="nl-NL" dirty="0"/>
              <a:t>tussen Mantgum en Leiden. Een van </a:t>
            </a:r>
            <a:r>
              <a:rPr lang="nl-NL" dirty="0" err="1"/>
              <a:t>Mantgem</a:t>
            </a:r>
            <a:r>
              <a:rPr lang="nl-NL" dirty="0"/>
              <a:t> deed mee en vond in Leiden zijn vrouw aldus ontstond een aftakking in de stamboom van </a:t>
            </a:r>
            <a:r>
              <a:rPr lang="nl-NL" dirty="0" err="1"/>
              <a:t>Mantgem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0963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Nieuwe Gebruiker\Pictures\Genealogie\Mantgem\PPointGereed\OvlGerardusvMantg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628232" cy="6030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ieuwe Gebruiker\Pictures\Genealogie\Mantgem\PPointGereed\DankBOlGvMantEtgBuma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14374"/>
            <a:ext cx="6912768" cy="500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Nieuwe Gebruiker\Pictures\Genealogie\Mantgem\PPointGereed\OvlMantg-B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040560" cy="5394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ieuwe Gebruiker\Pictures\Genealogie\Mantgem\PPointGereed\OderTrdGraafHvMan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226593" cy="353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Nieuwe Gebruiker\Pictures\Genealogie\Mantgem\PPointGereed\On&amp;TrMantCamrl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764703"/>
            <a:ext cx="7573362" cy="513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Nieuwe Gebruiker\Pictures\Genealogie\Mantgem\PPointGereed\OvlWilhelmCamerl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24" y="1495032"/>
            <a:ext cx="8385656" cy="323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ieuwe Gebruiker\Pictures\Genealogie\Mantgem\PPointGereed\DabkBOlDovMLardelli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7"/>
            <a:ext cx="7202101" cy="2234671"/>
          </a:xfrm>
          <a:prstGeom prst="rect">
            <a:avLst/>
          </a:prstGeom>
          <a:noFill/>
        </p:spPr>
      </p:pic>
      <p:pic>
        <p:nvPicPr>
          <p:cNvPr id="45059" name="Picture 3" descr="C:\Users\Nieuwe Gebruiker\Pictures\Genealogie\Mantgem\PPointGereed\DankBetdsvMntOlCome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41" y="3573016"/>
            <a:ext cx="8517227" cy="21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Users\Nieuwe Gebruiker\Pictures\Genealogie\Mantgem\PPointGereed\VorderingOpCamer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34" y="1124744"/>
            <a:ext cx="872327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Nieuwe Gebruiker\Pictures\Genealogie\Mantgem\PPointGereed\OverlHPBLardell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464496" cy="589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ieuwe Gebruiker\Pictures\Genealogie\Mantgem\PPointGereed\OverlHerminaMvMant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79"/>
            <a:ext cx="4896544" cy="586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Mantgem\PPointGereed\Intri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896544" cy="653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ieuwe Gebruiker\Pictures\Genealogie\Mantgem\PPointGereed\OlAnnaEggink&amp;Dan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20480" cy="634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Nieuwe Gebruiker\Pictures\Genealogie\Mantgem\PPointGereed\OvldsJvMantEchtEggink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4799"/>
            <a:ext cx="4680520" cy="655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Nieuwe Gebruiker\Pictures\Genealogie\Mantgem\PPointGereed\DankBlOVLDSjvMANT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5"/>
            <a:ext cx="7581692" cy="4697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ieuwe Gebruiker\Pictures\Genealogie\Mantgem\PPointGereed\OvlCBGramberg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1497"/>
            <a:ext cx="3960440" cy="6302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ieuwe Gebruiker\Pictures\Genealogie\Mantgem\PPointGereed\OnTrDethGvMantg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06500"/>
            <a:ext cx="6048671" cy="458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Nieuwe Gebruiker\Pictures\Genealogie\Mantgem\PPointGereed\TrDethMantg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490" y="843796"/>
            <a:ext cx="6770878" cy="485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ieuwe Gebruiker\Pictures\Genealogie\Mantgem\PPointGereed\GebHansvMntg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18398" cy="3936513"/>
          </a:xfrm>
          <a:prstGeom prst="rect">
            <a:avLst/>
          </a:prstGeom>
          <a:noFill/>
        </p:spPr>
      </p:pic>
      <p:pic>
        <p:nvPicPr>
          <p:cNvPr id="51203" name="Picture 3" descr="C:\Users\Nieuwe Gebruiker\Pictures\Genealogie\Mantgem\PPointGereed\GetrHvMantgJBlok1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139441" cy="2278856"/>
          </a:xfrm>
          <a:prstGeom prst="rect">
            <a:avLst/>
          </a:prstGeom>
          <a:noFill/>
        </p:spPr>
      </p:pic>
      <p:pic>
        <p:nvPicPr>
          <p:cNvPr id="4098" name="Picture 2" descr="C:\Users\Nieuwe Gebruiker\Pictures\Genealogie\Mantgem\Alsnog\PaulinevMantgem1971B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1906587" cy="245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Mantgem\PPoimt gereed\RitaGVMantgem-VanTieg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805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8A442A-BDAB-1C5B-7740-E5383A98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4" y="908719"/>
            <a:ext cx="5643627" cy="50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34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person, staand, binnen&#10;&#10;Automatisch gegenereerde beschrijving">
            <a:extLst>
              <a:ext uri="{FF2B5EF4-FFF2-40B4-BE49-F238E27FC236}">
                <a16:creationId xmlns:a16="http://schemas.microsoft.com/office/drawing/2014/main" id="{092DF5F9-0E60-162C-AB30-0F9ADC1F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4" y="764705"/>
            <a:ext cx="6986808" cy="5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Mantgem\PPointGereed\Preeksto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9968"/>
            <a:ext cx="5904656" cy="6402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persoon, boom&#10;&#10;Automatisch gegenereerde beschrijving">
            <a:extLst>
              <a:ext uri="{FF2B5EF4-FFF2-40B4-BE49-F238E27FC236}">
                <a16:creationId xmlns:a16="http://schemas.microsoft.com/office/drawing/2014/main" id="{A255FDBD-52ED-4661-7DE1-8C78E437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45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staand&#10;&#10;Automatisch gegenereerde beschrijving">
            <a:extLst>
              <a:ext uri="{FF2B5EF4-FFF2-40B4-BE49-F238E27FC236}">
                <a16:creationId xmlns:a16="http://schemas.microsoft.com/office/drawing/2014/main" id="{F6BCCC77-08AB-9836-0A25-F05BB95B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512064"/>
            <a:ext cx="7778496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8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person, wijn, binnen&#10;&#10;Automatisch gegenereerde beschrijving">
            <a:extLst>
              <a:ext uri="{FF2B5EF4-FFF2-40B4-BE49-F238E27FC236}">
                <a16:creationId xmlns:a16="http://schemas.microsoft.com/office/drawing/2014/main" id="{5D029778-52EF-A951-8F60-57E28CC5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28" y="836712"/>
            <a:ext cx="6312344" cy="55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50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binnen, groep, mensen&#10;&#10;Automatisch gegenereerde beschrijving">
            <a:extLst>
              <a:ext uri="{FF2B5EF4-FFF2-40B4-BE49-F238E27FC236}">
                <a16:creationId xmlns:a16="http://schemas.microsoft.com/office/drawing/2014/main" id="{6F5D18E0-131C-D40F-CE0C-EBB8A5280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9900"/>
            <a:ext cx="79248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90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554</TotalTime>
  <Words>434</Words>
  <Application>Microsoft Office PowerPoint</Application>
  <PresentationFormat>Diavoorstelling (4:3)</PresentationFormat>
  <Paragraphs>18</Paragraphs>
  <Slides>93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93</vt:i4>
      </vt:variant>
    </vt:vector>
  </HeadingPairs>
  <TitlesOfParts>
    <vt:vector size="98" baseType="lpstr">
      <vt:lpstr>Franklin Gothic Book</vt:lpstr>
      <vt:lpstr>Franklin Gothic Medium</vt:lpstr>
      <vt:lpstr>Verdana</vt:lpstr>
      <vt:lpstr>Wingdings 2</vt:lpstr>
      <vt:lpstr>Trek</vt:lpstr>
      <vt:lpstr>Genealogie Janse van Mantgem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Jacob van Mantgem  2e van rechts Secretary, Second Baptist Church, La Porte, Texas, La Porte, Texas, USA</vt:lpstr>
      <vt:lpstr>Jacob van Mantgem 1e van rechts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Janse van Mantgem</dc:title>
  <dc:creator>Nieuwe Gebruiker</dc:creator>
  <cp:lastModifiedBy>Jaimy Hoogewoning</cp:lastModifiedBy>
  <cp:revision>78</cp:revision>
  <dcterms:created xsi:type="dcterms:W3CDTF">2015-09-19T16:11:53Z</dcterms:created>
  <dcterms:modified xsi:type="dcterms:W3CDTF">2023-02-22T11:49:20Z</dcterms:modified>
</cp:coreProperties>
</file>