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71001D-B449-4947-A8BE-899F3C6F9850}" type="datetimeFigureOut">
              <a:rPr lang="nl-NL" smtClean="0"/>
              <a:pPr/>
              <a:t>22-12-2014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8A4153-9240-4849-83F6-D103E114EF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Pont van ‘s-Gravendeel </a:t>
            </a:r>
            <a:br>
              <a:rPr lang="nl-NL" dirty="0" smtClean="0"/>
            </a:br>
            <a:r>
              <a:rPr lang="nl-NL" dirty="0" smtClean="0"/>
              <a:t>naar </a:t>
            </a:r>
            <a:r>
              <a:rPr lang="nl-NL" dirty="0" err="1" smtClean="0"/>
              <a:t>Wieldrecht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Veer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ravendeel\De Veerpont\PoPintGereed\Her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014413"/>
            <a:ext cx="843915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Gravendeel\De Veerpont\PoPintGereed\dia11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423863"/>
            <a:ext cx="862965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Gravendeel\De Veerpont\PoPintGereed\Grafi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5805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Totaal aantal vervoerde personen.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1910 131.000</a:t>
            </a:r>
          </a:p>
          <a:p>
            <a:endParaRPr lang="nl-NL" dirty="0" smtClean="0"/>
          </a:p>
          <a:p>
            <a:r>
              <a:rPr lang="nl-NL" dirty="0" smtClean="0"/>
              <a:t>In 1966 2.289.000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Stijgend aantal passagiers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Gravendeel\De Veerpont\PoPintGereed\Grafi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8600"/>
            <a:ext cx="700087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Gravendeel\De Veerpont\PoPintGereed\Grafi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14313"/>
            <a:ext cx="733425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1923   175.000</a:t>
            </a:r>
          </a:p>
          <a:p>
            <a:endParaRPr lang="nl-NL" dirty="0" smtClean="0"/>
          </a:p>
          <a:p>
            <a:r>
              <a:rPr lang="nl-NL" dirty="0" smtClean="0"/>
              <a:t>In 1938   382.000</a:t>
            </a:r>
          </a:p>
          <a:p>
            <a:endParaRPr lang="nl-NL" dirty="0" smtClean="0"/>
          </a:p>
          <a:p>
            <a:r>
              <a:rPr lang="nl-NL" i="1" dirty="0" smtClean="0"/>
              <a:t>In 1948   579.000</a:t>
            </a:r>
          </a:p>
          <a:p>
            <a:endParaRPr lang="nl-NL" i="1" dirty="0" smtClean="0"/>
          </a:p>
          <a:p>
            <a:r>
              <a:rPr lang="nl-NL" i="1" dirty="0" smtClean="0"/>
              <a:t>In 1955   718.000</a:t>
            </a:r>
          </a:p>
          <a:p>
            <a:endParaRPr lang="nl-NL" i="1" dirty="0" smtClean="0"/>
          </a:p>
          <a:p>
            <a:r>
              <a:rPr lang="nl-NL" i="1" dirty="0" smtClean="0"/>
              <a:t>In 1966   791.000</a:t>
            </a:r>
            <a:endParaRPr lang="nl-NL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 vervoerde fietsers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C:\Users\Nieuwe Gebruiker\Pictures\Genealogie\AlleGenealogieën\Gravendeel\De Veerpont\PoPintGereed\GrafiekDi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1463"/>
            <a:ext cx="8686800" cy="631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 1923    geen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  1938    173.000</a:t>
            </a:r>
          </a:p>
          <a:p>
            <a:endParaRPr lang="nl-NL" dirty="0" smtClean="0"/>
          </a:p>
          <a:p>
            <a:r>
              <a:rPr lang="nl-NL" dirty="0" smtClean="0"/>
              <a:t>In  1957    250.000</a:t>
            </a:r>
          </a:p>
          <a:p>
            <a:endParaRPr lang="nl-NL" dirty="0" smtClean="0"/>
          </a:p>
          <a:p>
            <a:r>
              <a:rPr lang="nl-NL" dirty="0" smtClean="0"/>
              <a:t>In  1966    475.000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Stijgend aantal auto’s</a:t>
            </a: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Gravendeel\De Veerpont\PoPintGereed\Di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179513"/>
            <a:ext cx="6983413" cy="44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De Veerpont\PoPintGereed\Bewerkingd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36" y="582926"/>
            <a:ext cx="8034704" cy="497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Gravendeel\De Veerpont\PoPintGereed\LaatsteDi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04775"/>
            <a:ext cx="7666037" cy="664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De Veerpont\PoPintGereed\Dia2Landka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2" y="620687"/>
            <a:ext cx="7822390" cy="558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nl-NL" dirty="0" smtClean="0"/>
              <a:t>In </a:t>
            </a:r>
            <a:r>
              <a:rPr lang="nl-NL" dirty="0" smtClean="0"/>
              <a:t>1653 werd de Rouwendam (‘s-Gravendeelsedijk) </a:t>
            </a:r>
            <a:br>
              <a:rPr lang="nl-NL" dirty="0" smtClean="0"/>
            </a:br>
            <a:r>
              <a:rPr lang="nl-NL" dirty="0" smtClean="0"/>
              <a:t>aangelegd met een tweeledig doel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1.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“</a:t>
            </a:r>
            <a:r>
              <a:rPr lang="nl-NL" dirty="0" smtClean="0"/>
              <a:t>Het veer van ‘s-Gravendeel op den Rouwerdam over en de weder over</a:t>
            </a:r>
            <a:r>
              <a:rPr lang="nl-NL" dirty="0" smtClean="0"/>
              <a:t>” Route </a:t>
            </a:r>
            <a:r>
              <a:rPr lang="nl-NL" dirty="0" smtClean="0"/>
              <a:t>Dordrecht via ‘s-Gravendeel en </a:t>
            </a:r>
            <a:r>
              <a:rPr lang="nl-NL" dirty="0" smtClean="0"/>
              <a:t>Strijensas naar </a:t>
            </a:r>
            <a:r>
              <a:rPr lang="nl-NL" dirty="0" smtClean="0"/>
              <a:t>Moerdijk naar Breda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2. </a:t>
            </a:r>
            <a:br>
              <a:rPr lang="nl-NL" dirty="0" smtClean="0"/>
            </a:br>
            <a:r>
              <a:rPr lang="nl-NL" dirty="0" smtClean="0"/>
              <a:t>Het versmallen van de stroombedding van de Kil </a:t>
            </a:r>
            <a:r>
              <a:rPr lang="nl-NL" dirty="0" smtClean="0"/>
              <a:t>waardoor dichtslibbing </a:t>
            </a:r>
            <a:r>
              <a:rPr lang="nl-NL" dirty="0" smtClean="0"/>
              <a:t>van de Kil als </a:t>
            </a:r>
            <a:r>
              <a:rPr lang="nl-NL" dirty="0" smtClean="0"/>
              <a:t>vaarweg kon worden voorkomen.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veer van 1653 – 1977      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De Veerpont\Veer in 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2" y="1223962"/>
            <a:ext cx="6505575" cy="441007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3419872" y="5301208"/>
            <a:ext cx="38884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veer van ‘s-Gravendeel in 1700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De Veerpont\PoPintGereed\Ordonn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840105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Gravendeel\De Veerpont\PoPintGereed\VeerGdeelWiel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655" y="1052737"/>
            <a:ext cx="6593705" cy="467246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6732240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1749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ravendeel\De Veerpont\PoPintGereed\VeerstoepGdeel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152525"/>
            <a:ext cx="69723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ravendeel\De Veerpont\PoPintGereed\Veerstoep Wieldre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66813"/>
            <a:ext cx="70580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51</Words>
  <Application>Microsoft Office PowerPoint</Application>
  <PresentationFormat>Diavoorstelling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Papier</vt:lpstr>
      <vt:lpstr>Het Veer</vt:lpstr>
      <vt:lpstr>Dia 2</vt:lpstr>
      <vt:lpstr>Dia 3</vt:lpstr>
      <vt:lpstr>Het veer van 1653 – 1977      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Stijgend aantal passagiers</vt:lpstr>
      <vt:lpstr>Dia 14</vt:lpstr>
      <vt:lpstr>Dia 15</vt:lpstr>
      <vt:lpstr>Aantallen vervoerde fietsers</vt:lpstr>
      <vt:lpstr>Dia 17</vt:lpstr>
      <vt:lpstr>Stijgend aantal auto’s</vt:lpstr>
      <vt:lpstr>Dia 19</vt:lpstr>
      <vt:lpstr>Dia 20</vt:lpstr>
    </vt:vector>
  </TitlesOfParts>
  <Company>Quote Components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Veer</dc:title>
  <dc:creator>Nieuwe Gebruiker</dc:creator>
  <cp:lastModifiedBy>Nieuwe Gebruiker</cp:lastModifiedBy>
  <cp:revision>10</cp:revision>
  <dcterms:created xsi:type="dcterms:W3CDTF">2014-12-19T14:03:30Z</dcterms:created>
  <dcterms:modified xsi:type="dcterms:W3CDTF">2014-12-22T11:26:01Z</dcterms:modified>
</cp:coreProperties>
</file>