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3" r:id="rId2"/>
    <p:sldId id="300" r:id="rId3"/>
    <p:sldId id="264" r:id="rId4"/>
    <p:sldId id="259" r:id="rId5"/>
    <p:sldId id="260" r:id="rId6"/>
    <p:sldId id="261" r:id="rId7"/>
    <p:sldId id="262" r:id="rId8"/>
    <p:sldId id="263" r:id="rId9"/>
    <p:sldId id="265" r:id="rId10"/>
    <p:sldId id="266" r:id="rId11"/>
    <p:sldId id="267" r:id="rId12"/>
    <p:sldId id="268" r:id="rId13"/>
    <p:sldId id="269" r:id="rId14"/>
    <p:sldId id="270" r:id="rId15"/>
    <p:sldId id="271" r:id="rId16"/>
    <p:sldId id="278" r:id="rId17"/>
    <p:sldId id="301" r:id="rId18"/>
    <p:sldId id="272" r:id="rId19"/>
    <p:sldId id="273" r:id="rId20"/>
    <p:sldId id="274" r:id="rId21"/>
    <p:sldId id="275" r:id="rId22"/>
    <p:sldId id="276" r:id="rId23"/>
    <p:sldId id="277" r:id="rId24"/>
    <p:sldId id="285" r:id="rId25"/>
    <p:sldId id="279" r:id="rId26"/>
    <p:sldId id="280" r:id="rId27"/>
    <p:sldId id="281" r:id="rId28"/>
    <p:sldId id="282" r:id="rId29"/>
    <p:sldId id="283" r:id="rId30"/>
    <p:sldId id="284" r:id="rId31"/>
    <p:sldId id="286" r:id="rId32"/>
    <p:sldId id="287" r:id="rId33"/>
    <p:sldId id="288" r:id="rId34"/>
    <p:sldId id="289" r:id="rId35"/>
    <p:sldId id="290" r:id="rId36"/>
    <p:sldId id="291" r:id="rId37"/>
    <p:sldId id="292" r:id="rId38"/>
    <p:sldId id="298" r:id="rId39"/>
    <p:sldId id="293" r:id="rId40"/>
    <p:sldId id="294" r:id="rId41"/>
    <p:sldId id="295" r:id="rId42"/>
    <p:sldId id="304" r:id="rId4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45" autoAdjust="0"/>
  </p:normalViewPr>
  <p:slideViewPr>
    <p:cSldViewPr>
      <p:cViewPr varScale="1">
        <p:scale>
          <a:sx n="109" d="100"/>
          <a:sy n="109" d="100"/>
        </p:scale>
        <p:origin x="-16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F7F39F69-7F49-4096-A22D-0014E16B2B7D}"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F39F69-7F49-4096-A22D-0014E16B2B7D}"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F39F69-7F49-4096-A22D-0014E16B2B7D}"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F39F69-7F49-4096-A22D-0014E16B2B7D}"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F39F69-7F49-4096-A22D-0014E16B2B7D}"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7F39F69-7F49-4096-A22D-0014E16B2B7D}"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7F39F69-7F49-4096-A22D-0014E16B2B7D}"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7F39F69-7F49-4096-A22D-0014E16B2B7D}"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7F39F69-7F49-4096-A22D-0014E16B2B7D}"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7F39F69-7F49-4096-A22D-0014E16B2B7D}"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EC8861E4-2081-45D0-8FFF-AAA364AA7CFB}" type="datetimeFigureOut">
              <a:rPr lang="nl-NL" smtClean="0"/>
              <a:pPr/>
              <a:t>23-10-2017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077200" y="6356350"/>
            <a:ext cx="609600" cy="365125"/>
          </a:xfrm>
        </p:spPr>
        <p:txBody>
          <a:bodyPr/>
          <a:lstStyle/>
          <a:p>
            <a:fld id="{F7F39F69-7F49-4096-A22D-0014E16B2B7D}" type="slidenum">
              <a:rPr lang="nl-NL" smtClean="0"/>
              <a:pPr/>
              <a:t>‹nr.›</a:t>
            </a:fld>
            <a:endParaRPr lang="nl-NL"/>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8861E4-2081-45D0-8FFF-AAA364AA7CFB}" type="datetimeFigureOut">
              <a:rPr lang="nl-NL" smtClean="0"/>
              <a:pPr/>
              <a:t>23-10-2017</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F39F69-7F49-4096-A22D-0014E16B2B7D}" type="slidenum">
              <a:rPr lang="nl-NL" smtClean="0"/>
              <a:pPr/>
              <a:t>‹nr.›</a:t>
            </a:fld>
            <a:endParaRPr lang="nl-NL"/>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a:r>
              <a:rPr lang="nl-NL" dirty="0" smtClean="0"/>
              <a:t>Baarland -  Wissekerke</a:t>
            </a:r>
            <a:endParaRPr lang="nl-NL" dirty="0"/>
          </a:p>
        </p:txBody>
      </p:sp>
      <p:sp>
        <p:nvSpPr>
          <p:cNvPr id="3" name="Ondertitel 2"/>
          <p:cNvSpPr>
            <a:spLocks noGrp="1"/>
          </p:cNvSpPr>
          <p:nvPr>
            <p:ph type="subTitle" idx="1"/>
          </p:nvPr>
        </p:nvSpPr>
        <p:spPr/>
        <p:txBody>
          <a:bodyPr>
            <a:normAutofit fontScale="77500" lnSpcReduction="20000"/>
          </a:bodyPr>
          <a:lstStyle/>
          <a:p>
            <a:pPr algn="l"/>
            <a:r>
              <a:rPr lang="nl-NL" dirty="0" smtClean="0"/>
              <a:t>Het betreft hier een samengevoegde genealogie van de bovengenoemde twee. De bewijsvoering voor de samenvoeging is niet zo sterk, maar er zijn voldoende feiten om aan te nemen dat wij ze samenvoegden.</a:t>
            </a:r>
            <a:br>
              <a:rPr lang="nl-NL" dirty="0" smtClean="0"/>
            </a:br>
            <a:r>
              <a:rPr lang="nl-NL" dirty="0" smtClean="0"/>
              <a:t/>
            </a:r>
            <a:br>
              <a:rPr lang="nl-NL" dirty="0" smtClean="0"/>
            </a:br>
            <a:r>
              <a:rPr lang="nl-NL" dirty="0" smtClean="0"/>
              <a:t>De Power point presentaties van de beide bestanden zijn op de website afzonderlijk in stand gehouden. </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Baarland\Verdon(c)k Baarland\Dia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euwe Gebruiker\Pictures\Genealogie\AlleGenealogieën\Baarland\Verdon(c)k Baarland\Dia10.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Baarland\Verdon(c)k Baarland\Dia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Baarland\Verdon(c)k Baarland\Dia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euwe Gebruiker\Pictures\Genealogie\AlleGenealogieën\Baarland\Verdon(c)k Baarland\Dia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euwe Gebruiker\Pictures\Genealogie\AlleGenealogieën\Baarland\Verdon(c)k Baarland\Dia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Nieuwe Gebruiker\Pictures\Genealogie\AlleGenealogieën\Baarland\Verdon(c)k Baarland\Dia15.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3" name="Tekstvak 2"/>
          <p:cNvSpPr txBox="1"/>
          <p:nvPr/>
        </p:nvSpPr>
        <p:spPr>
          <a:xfrm>
            <a:off x="6156176" y="5661248"/>
            <a:ext cx="2304256" cy="369332"/>
          </a:xfrm>
          <a:prstGeom prst="rect">
            <a:avLst/>
          </a:prstGeom>
          <a:noFill/>
        </p:spPr>
        <p:txBody>
          <a:bodyPr wrap="square" rtlCol="0">
            <a:spAutoFit/>
          </a:bodyPr>
          <a:lstStyle/>
          <a:p>
            <a:r>
              <a:rPr lang="nl-NL" dirty="0" smtClean="0"/>
              <a:t>Zie ook de dia hierna</a:t>
            </a:r>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Baarland\PowerPointGereed\OvertIzaakVnk.jpg"/>
          <p:cNvPicPr>
            <a:picLocks noChangeAspect="1" noChangeArrowheads="1"/>
          </p:cNvPicPr>
          <p:nvPr/>
        </p:nvPicPr>
        <p:blipFill>
          <a:blip r:embed="rId2" cstate="print"/>
          <a:srcRect/>
          <a:stretch>
            <a:fillRect/>
          </a:stretch>
        </p:blipFill>
        <p:spPr bwMode="auto">
          <a:xfrm>
            <a:off x="2483768" y="620687"/>
            <a:ext cx="3601963" cy="573872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ieuwe Gebruiker\Pictures\Genealogie\AlleGenealogieën\Baarland\Verdon(c)k Baarland\Dia16.JPG"/>
          <p:cNvPicPr>
            <a:picLocks noChangeAspect="1" noChangeArrowheads="1"/>
          </p:cNvPicPr>
          <p:nvPr/>
        </p:nvPicPr>
        <p:blipFill>
          <a:blip r:embed="rId2" cstate="print"/>
          <a:srcRect/>
          <a:stretch>
            <a:fillRect/>
          </a:stretch>
        </p:blipFill>
        <p:spPr bwMode="auto">
          <a:xfrm>
            <a:off x="0" y="0"/>
            <a:ext cx="9144001" cy="6858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Baarland\Verdon(c)k Baarland\Dia1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Baarland\PowerPointGereed\OudeKaart.jpg"/>
          <p:cNvPicPr>
            <a:picLocks noChangeAspect="1" noChangeArrowheads="1"/>
          </p:cNvPicPr>
          <p:nvPr/>
        </p:nvPicPr>
        <p:blipFill>
          <a:blip r:embed="rId2" cstate="print"/>
          <a:srcRect/>
          <a:stretch>
            <a:fillRect/>
          </a:stretch>
        </p:blipFill>
        <p:spPr bwMode="auto">
          <a:xfrm>
            <a:off x="467544" y="329495"/>
            <a:ext cx="8136904" cy="619197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euwe Gebruiker\Pictures\Genealogie\AlleGenealogieën\Baarland\Verdon(c)k Baarland\Dia18.JPG"/>
          <p:cNvPicPr>
            <a:picLocks noChangeAspect="1" noChangeArrowheads="1"/>
          </p:cNvPicPr>
          <p:nvPr/>
        </p:nvPicPr>
        <p:blipFill>
          <a:blip r:embed="rId2" cstate="print"/>
          <a:srcRect/>
          <a:stretch>
            <a:fillRect/>
          </a:stretch>
        </p:blipFill>
        <p:spPr bwMode="auto">
          <a:xfrm>
            <a:off x="-1" y="0"/>
            <a:ext cx="9144001" cy="68580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Nieuwe Gebruiker\Pictures\Genealogie\AlleGenealogieën\Baarland\Verdon(c)k Baarland\Dia19.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ieuwe Gebruiker\Pictures\Genealogie\AlleGenealogieën\Baarland\Verdon(c)k Baarland\Dia20.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ieuwe Gebruiker\Pictures\Genealogie\AlleGenealogieën\Baarland\Verdon(c)k Baarland\Dia21.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ieuwe Gebruiker\Pictures\Genealogie\AlleGenealogieën\Baarland\Verdon(c)k Baarland\Dia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euwe Gebruiker\Pictures\Genealogie\AlleGenealogieën\Baarland\Verdon(c)k Baarland\Dia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euwe Gebruiker\Pictures\Genealogie\AlleGenealogieën\Baarland\Verdon(c)k Baarland\Dia24.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ieuwe Gebruiker\Pictures\Genealogie\AlleGenealogieën\Baarland\Verdon(c)k Baarland\Dia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Nieuwe Gebruiker\Pictures\Genealogie\AlleGenealogieën\Baarland\Verdon(c)k Baarland\Dia26.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ieuwe Gebruiker\Pictures\Genealogie\AlleGenealogieën\Baarland\Verdon(c)k Baarland\Dia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Baarland\Verdon(c)k Baarland\Dia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Nieuwe Gebruiker\Pictures\Genealogie\AlleGenealogieën\Baarland\Verdon(c)k Baarland\Dia28.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Nieuwe Gebruiker\Pictures\Genealogie\AlleGenealogieën\Baarland\Verdon(c)k Baarland\Dia29.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Nieuwe Gebruiker\Pictures\Genealogie\AlleGenealogieën\Baarland\Verdon(c)k Baarland\Dia29.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Nieuwe Gebruiker\Pictures\Genealogie\AlleGenealogieën\Baarland\Verdon(c)k Baarland\Dia3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Nieuwe Gebruiker\Pictures\Genealogie\AlleGenealogieën\Baarland\Verdon(c)k Baarland\Dia31.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Nieuwe Gebruiker\Pictures\Genealogie\AlleGenealogieën\Baarland\Verdon(c)k Baarland\Dia32.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Nieuwe Gebruiker\Pictures\Genealogie\AlleGenealogieën\Baarland\Verdon(c)k Baarland\Dia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ieuwe Gebruiker\Pictures\Genealogie\AlleGenealogieën\Baarland\Verdon(c)k Baarland\Dia34.JPG"/>
          <p:cNvPicPr>
            <a:picLocks noChangeAspect="1" noChangeArrowheads="1"/>
          </p:cNvPicPr>
          <p:nvPr/>
        </p:nvPicPr>
        <p:blipFill>
          <a:blip r:embed="rId2" cstate="print"/>
          <a:srcRect/>
          <a:stretch>
            <a:fillRect/>
          </a:stretch>
        </p:blipFill>
        <p:spPr bwMode="auto">
          <a:xfrm>
            <a:off x="-396552" y="0"/>
            <a:ext cx="9361040" cy="68580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Nieuwe Gebruiker\Pictures\Genealogie\AlleGenealogieën\Baarland\Verdon(c)k Baarland\Dia36.JPG"/>
          <p:cNvPicPr>
            <a:picLocks noChangeAspect="1" noChangeArrowheads="1"/>
          </p:cNvPicPr>
          <p:nvPr/>
        </p:nvPicPr>
        <p:blipFill>
          <a:blip r:embed="rId2" cstate="print"/>
          <a:srcRect/>
          <a:stretch>
            <a:fillRect/>
          </a:stretch>
        </p:blipFill>
        <p:spPr bwMode="auto">
          <a:xfrm>
            <a:off x="-1" y="0"/>
            <a:ext cx="9144001" cy="685800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Nieuwe Gebruiker\Pictures\Genealogie\AlleGenealogieën\Baarland\Verdon(c)k Baarland\Dia37.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Baarland\Verdon(c)k Baarland\Dia3.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Nieuwe Gebruiker\Pictures\Genealogie\AlleGenealogieën\Baarland\Verdon(c)k Baarland\Dia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Nieuwe Gebruiker\Pictures\Genealogie\AlleGenealogieën\Baarland\Verdon(c)k Baarland\Dia39.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Baarland\PowerPointGereed\DodelijkOngeval.jpg"/>
          <p:cNvPicPr>
            <a:picLocks noChangeAspect="1" noChangeArrowheads="1"/>
          </p:cNvPicPr>
          <p:nvPr/>
        </p:nvPicPr>
        <p:blipFill>
          <a:blip r:embed="rId2" cstate="print"/>
          <a:srcRect/>
          <a:stretch>
            <a:fillRect/>
          </a:stretch>
        </p:blipFill>
        <p:spPr bwMode="auto">
          <a:xfrm>
            <a:off x="454171" y="1189086"/>
            <a:ext cx="8366301" cy="2023890"/>
          </a:xfrm>
          <a:prstGeom prst="rect">
            <a:avLst/>
          </a:prstGeom>
          <a:noFill/>
        </p:spPr>
      </p:pic>
      <p:sp>
        <p:nvSpPr>
          <p:cNvPr id="3" name="Tekstvak 2"/>
          <p:cNvSpPr txBox="1"/>
          <p:nvPr/>
        </p:nvSpPr>
        <p:spPr>
          <a:xfrm>
            <a:off x="1187624" y="3717032"/>
            <a:ext cx="7416824" cy="1477328"/>
          </a:xfrm>
          <a:prstGeom prst="rect">
            <a:avLst/>
          </a:prstGeom>
          <a:noFill/>
        </p:spPr>
        <p:txBody>
          <a:bodyPr wrap="square" rtlCol="0">
            <a:spAutoFit/>
          </a:bodyPr>
          <a:lstStyle/>
          <a:p>
            <a:r>
              <a:rPr lang="nl-NL" dirty="0" smtClean="0"/>
              <a:t>Dit betreft Jacobus Verdonk. 24-1-1832 – 8-12-1871 gehuwd 25-4-1892 met Johanna Kievit 24-1-1832 – 8-12-1871.</a:t>
            </a:r>
          </a:p>
          <a:p>
            <a:r>
              <a:rPr lang="nl-NL" dirty="0" smtClean="0"/>
              <a:t>Jacobus is een zoon van Jan Verdonk en Maria Otten.</a:t>
            </a:r>
          </a:p>
          <a:p>
            <a:endParaRPr lang="nl-NL" dirty="0" smtClean="0"/>
          </a:p>
          <a:p>
            <a:r>
              <a:rPr lang="nl-NL" dirty="0" smtClean="0"/>
              <a:t>Bron van het krantenbericht. Zierikzeeuwsche Nieuwsbode 14-12-1871</a:t>
            </a: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Baarland\Verdon(c)k Baarland\Dia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Baarland\Verdon(c)k Baarland\Dia5.JPG"/>
          <p:cNvPicPr>
            <a:picLocks noChangeAspect="1" noChangeArrowheads="1"/>
          </p:cNvPicPr>
          <p:nvPr/>
        </p:nvPicPr>
        <p:blipFill>
          <a:blip r:embed="rId2" cstate="print"/>
          <a:srcRect/>
          <a:stretch>
            <a:fillRect/>
          </a:stretch>
        </p:blipFill>
        <p:spPr bwMode="auto">
          <a:xfrm>
            <a:off x="-1" y="0"/>
            <a:ext cx="9144001" cy="6858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Baarland\Verdon(c)k Baarland\Dia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Baarland\Verdon(c)k Baarland\Dia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Baarland\Verdon(c)k Baarland\Dia8.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79</Words>
  <Application>Microsoft Office PowerPoint</Application>
  <PresentationFormat>Diavoorstelling (4:3)</PresentationFormat>
  <Paragraphs>7</Paragraphs>
  <Slides>42</Slides>
  <Notes>0</Notes>
  <HiddenSlides>0</HiddenSlides>
  <MMClips>0</MMClips>
  <ScaleCrop>false</ScaleCrop>
  <HeadingPairs>
    <vt:vector size="4" baseType="variant">
      <vt:variant>
        <vt:lpstr>Thema</vt:lpstr>
      </vt:variant>
      <vt:variant>
        <vt:i4>1</vt:i4>
      </vt:variant>
      <vt:variant>
        <vt:lpstr>Diatitels</vt:lpstr>
      </vt:variant>
      <vt:variant>
        <vt:i4>42</vt:i4>
      </vt:variant>
    </vt:vector>
  </HeadingPairs>
  <TitlesOfParts>
    <vt:vector size="43" baseType="lpstr">
      <vt:lpstr>Stroom</vt:lpstr>
      <vt:lpstr>Baarland -  Wissekerke</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vector>
  </TitlesOfParts>
  <Company>Quote Components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Nieuwe Gebruiker</dc:creator>
  <cp:lastModifiedBy>Nieuwe Gebruiker</cp:lastModifiedBy>
  <cp:revision>7</cp:revision>
  <dcterms:created xsi:type="dcterms:W3CDTF">2017-01-10T12:13:39Z</dcterms:created>
  <dcterms:modified xsi:type="dcterms:W3CDTF">2017-10-23T10:47:07Z</dcterms:modified>
</cp:coreProperties>
</file>